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8"/>
  </p:notesMasterIdLst>
  <p:sldIdLst>
    <p:sldId id="262" r:id="rId2"/>
    <p:sldId id="263" r:id="rId3"/>
    <p:sldId id="283" r:id="rId4"/>
    <p:sldId id="267" r:id="rId5"/>
    <p:sldId id="282" r:id="rId6"/>
    <p:sldId id="284" r:id="rId7"/>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DE0C5DBB-5036-465B-8DA1-5B652C043F08}">
  <a:tblStyle styleId="{DE0C5DBB-5036-465B-8DA1-5B652C043F08}" styleName="Table_0"/>
  <a:tblStyle styleId="{F6548E5F-2BBD-4728-93B8-1A8599DD6A28}" styleName="Table_1"/>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7A0C26-F343-4392-A2A6-FDC0FB04796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7DEE19D-A939-4A64-9FF8-3D83B1FA11A0}">
      <dgm:prSet phldrT="[Text]"/>
      <dgm:spPr/>
      <dgm:t>
        <a:bodyPr/>
        <a:lstStyle/>
        <a:p>
          <a:r>
            <a:rPr lang="en-US" dirty="0" smtClean="0"/>
            <a:t>AIM: We will end veteran homelessness by Jan. 27, 2016</a:t>
          </a:r>
          <a:endParaRPr lang="en-US" dirty="0"/>
        </a:p>
      </dgm:t>
    </dgm:pt>
    <dgm:pt modelId="{4885DF24-173E-46A6-B6FF-A25981A9CBB4}" type="parTrans" cxnId="{8D39BFEF-77B6-4A70-AECF-DD1ECD73E5C0}">
      <dgm:prSet/>
      <dgm:spPr/>
      <dgm:t>
        <a:bodyPr/>
        <a:lstStyle/>
        <a:p>
          <a:endParaRPr lang="en-US"/>
        </a:p>
      </dgm:t>
    </dgm:pt>
    <dgm:pt modelId="{25EE8CF1-CF65-455F-88E6-CE9953900747}" type="sibTrans" cxnId="{8D39BFEF-77B6-4A70-AECF-DD1ECD73E5C0}">
      <dgm:prSet/>
      <dgm:spPr/>
      <dgm:t>
        <a:bodyPr/>
        <a:lstStyle/>
        <a:p>
          <a:endParaRPr lang="en-US"/>
        </a:p>
      </dgm:t>
    </dgm:pt>
    <dgm:pt modelId="{5EBBABE2-28F8-4F24-9AFA-A0FA57B02A3B}">
      <dgm:prSet phldrT="[Text]"/>
      <dgm:spPr/>
      <dgm:t>
        <a:bodyPr/>
        <a:lstStyle/>
        <a:p>
          <a:r>
            <a:rPr lang="en-US" dirty="0" smtClean="0"/>
            <a:t>Primary Driver:</a:t>
          </a:r>
          <a:endParaRPr lang="en-US" dirty="0"/>
        </a:p>
      </dgm:t>
    </dgm:pt>
    <dgm:pt modelId="{B056BAB2-F101-4734-A026-04A86C66866B}" type="parTrans" cxnId="{167ED184-6071-4B3A-B446-35AF733FE871}">
      <dgm:prSet/>
      <dgm:spPr/>
      <dgm:t>
        <a:bodyPr/>
        <a:lstStyle/>
        <a:p>
          <a:endParaRPr lang="en-US"/>
        </a:p>
      </dgm:t>
    </dgm:pt>
    <dgm:pt modelId="{FB127912-88B3-4104-BEFB-75D00665D708}" type="sibTrans" cxnId="{167ED184-6071-4B3A-B446-35AF733FE871}">
      <dgm:prSet/>
      <dgm:spPr/>
      <dgm:t>
        <a:bodyPr/>
        <a:lstStyle/>
        <a:p>
          <a:endParaRPr lang="en-US"/>
        </a:p>
      </dgm:t>
    </dgm:pt>
    <dgm:pt modelId="{FCF70601-C79E-438B-ACC9-A0BF4081FA09}">
      <dgm:prSet phldrT="[Text]"/>
      <dgm:spPr/>
      <dgm:t>
        <a:bodyPr/>
        <a:lstStyle/>
        <a:p>
          <a:r>
            <a:rPr lang="en-US" dirty="0" smtClean="0"/>
            <a:t>Primary Driver</a:t>
          </a:r>
          <a:endParaRPr lang="en-US" dirty="0"/>
        </a:p>
      </dgm:t>
    </dgm:pt>
    <dgm:pt modelId="{56F12429-7F14-4A1D-827A-64CC0642673A}" type="parTrans" cxnId="{987C53E6-AD48-41E2-A557-2345B5DE12B1}">
      <dgm:prSet/>
      <dgm:spPr/>
      <dgm:t>
        <a:bodyPr/>
        <a:lstStyle/>
        <a:p>
          <a:endParaRPr lang="en-US"/>
        </a:p>
      </dgm:t>
    </dgm:pt>
    <dgm:pt modelId="{544931CF-95B9-4505-ADB5-30B1845E0C49}" type="sibTrans" cxnId="{987C53E6-AD48-41E2-A557-2345B5DE12B1}">
      <dgm:prSet/>
      <dgm:spPr/>
      <dgm:t>
        <a:bodyPr/>
        <a:lstStyle/>
        <a:p>
          <a:endParaRPr lang="en-US"/>
        </a:p>
      </dgm:t>
    </dgm:pt>
    <dgm:pt modelId="{4CD14E2E-CC72-4937-9775-E05E8CEE2693}">
      <dgm:prSet phldrT="[Text]"/>
      <dgm:spPr/>
      <dgm:t>
        <a:bodyPr/>
        <a:lstStyle/>
        <a:p>
          <a:r>
            <a:rPr lang="en-US" dirty="0" smtClean="0"/>
            <a:t>Primary Driver</a:t>
          </a:r>
          <a:endParaRPr lang="en-US" dirty="0"/>
        </a:p>
      </dgm:t>
    </dgm:pt>
    <dgm:pt modelId="{94269C70-F743-416A-A34B-BC904C4A3582}" type="parTrans" cxnId="{A2205ED9-5318-4C47-91DA-FAE2468D58EB}">
      <dgm:prSet/>
      <dgm:spPr/>
      <dgm:t>
        <a:bodyPr/>
        <a:lstStyle/>
        <a:p>
          <a:endParaRPr lang="en-US"/>
        </a:p>
      </dgm:t>
    </dgm:pt>
    <dgm:pt modelId="{2E40FFCF-1CA8-4432-8B76-40106F9ED668}" type="sibTrans" cxnId="{A2205ED9-5318-4C47-91DA-FAE2468D58EB}">
      <dgm:prSet/>
      <dgm:spPr/>
      <dgm:t>
        <a:bodyPr/>
        <a:lstStyle/>
        <a:p>
          <a:endParaRPr lang="en-US"/>
        </a:p>
      </dgm:t>
    </dgm:pt>
    <dgm:pt modelId="{AD35123E-8D3A-47CD-A8BF-8FCE555AA9B2}">
      <dgm:prSet phldrT="[Text]"/>
      <dgm:spPr/>
      <dgm:t>
        <a:bodyPr/>
        <a:lstStyle/>
        <a:p>
          <a:r>
            <a:rPr lang="en-US" dirty="0" smtClean="0"/>
            <a:t>Primary Driver</a:t>
          </a:r>
          <a:endParaRPr lang="en-US" dirty="0"/>
        </a:p>
      </dgm:t>
    </dgm:pt>
    <dgm:pt modelId="{7662D8AB-2C9D-4526-8F4A-7B0891011E72}" type="parTrans" cxnId="{66621FAC-60AB-4CF9-8EAA-F414A1CAB8C8}">
      <dgm:prSet/>
      <dgm:spPr/>
      <dgm:t>
        <a:bodyPr/>
        <a:lstStyle/>
        <a:p>
          <a:endParaRPr lang="en-US"/>
        </a:p>
      </dgm:t>
    </dgm:pt>
    <dgm:pt modelId="{29775D90-512D-48FC-AEA8-D8BF9C1D595C}" type="sibTrans" cxnId="{66621FAC-60AB-4CF9-8EAA-F414A1CAB8C8}">
      <dgm:prSet/>
      <dgm:spPr/>
      <dgm:t>
        <a:bodyPr/>
        <a:lstStyle/>
        <a:p>
          <a:endParaRPr lang="en-US"/>
        </a:p>
      </dgm:t>
    </dgm:pt>
    <dgm:pt modelId="{4044B580-5C31-48A9-813D-0A8C51B7952B}" type="pres">
      <dgm:prSet presAssocID="{697A0C26-F343-4392-A2A6-FDC0FB047960}" presName="hierChild1" presStyleCnt="0">
        <dgm:presLayoutVars>
          <dgm:orgChart val="1"/>
          <dgm:chPref val="1"/>
          <dgm:dir/>
          <dgm:animOne val="branch"/>
          <dgm:animLvl val="lvl"/>
          <dgm:resizeHandles/>
        </dgm:presLayoutVars>
      </dgm:prSet>
      <dgm:spPr/>
    </dgm:pt>
    <dgm:pt modelId="{5F5CF1B2-4B29-4614-9D35-FCCEFC1E4677}" type="pres">
      <dgm:prSet presAssocID="{37DEE19D-A939-4A64-9FF8-3D83B1FA11A0}" presName="hierRoot1" presStyleCnt="0">
        <dgm:presLayoutVars>
          <dgm:hierBranch val="init"/>
        </dgm:presLayoutVars>
      </dgm:prSet>
      <dgm:spPr/>
    </dgm:pt>
    <dgm:pt modelId="{880739FF-2130-430C-A45E-4104946BBDD9}" type="pres">
      <dgm:prSet presAssocID="{37DEE19D-A939-4A64-9FF8-3D83B1FA11A0}" presName="rootComposite1" presStyleCnt="0"/>
      <dgm:spPr/>
    </dgm:pt>
    <dgm:pt modelId="{544A958E-60F7-4BE9-BEFD-59D2672AB02E}" type="pres">
      <dgm:prSet presAssocID="{37DEE19D-A939-4A64-9FF8-3D83B1FA11A0}" presName="rootText1" presStyleLbl="node0" presStyleIdx="0" presStyleCnt="1">
        <dgm:presLayoutVars>
          <dgm:chPref val="3"/>
        </dgm:presLayoutVars>
      </dgm:prSet>
      <dgm:spPr/>
      <dgm:t>
        <a:bodyPr/>
        <a:lstStyle/>
        <a:p>
          <a:endParaRPr lang="en-US"/>
        </a:p>
      </dgm:t>
    </dgm:pt>
    <dgm:pt modelId="{6A77D846-1637-4AA7-AC84-6DF2B09F107E}" type="pres">
      <dgm:prSet presAssocID="{37DEE19D-A939-4A64-9FF8-3D83B1FA11A0}" presName="rootConnector1" presStyleLbl="node1" presStyleIdx="0" presStyleCnt="0"/>
      <dgm:spPr/>
    </dgm:pt>
    <dgm:pt modelId="{3B41A1BC-6D86-48CA-8A0F-12658B949697}" type="pres">
      <dgm:prSet presAssocID="{37DEE19D-A939-4A64-9FF8-3D83B1FA11A0}" presName="hierChild2" presStyleCnt="0"/>
      <dgm:spPr/>
    </dgm:pt>
    <dgm:pt modelId="{E016EFF8-7260-4B94-8971-179E20A9D35D}" type="pres">
      <dgm:prSet presAssocID="{B056BAB2-F101-4734-A026-04A86C66866B}" presName="Name37" presStyleLbl="parChTrans1D2" presStyleIdx="0" presStyleCnt="4"/>
      <dgm:spPr/>
    </dgm:pt>
    <dgm:pt modelId="{DC6FBBB7-36E9-4831-B5FC-E57EFC42A099}" type="pres">
      <dgm:prSet presAssocID="{5EBBABE2-28F8-4F24-9AFA-A0FA57B02A3B}" presName="hierRoot2" presStyleCnt="0">
        <dgm:presLayoutVars>
          <dgm:hierBranch val="init"/>
        </dgm:presLayoutVars>
      </dgm:prSet>
      <dgm:spPr/>
    </dgm:pt>
    <dgm:pt modelId="{2ED75F64-60D9-4E1F-A094-893CF968C6BD}" type="pres">
      <dgm:prSet presAssocID="{5EBBABE2-28F8-4F24-9AFA-A0FA57B02A3B}" presName="rootComposite" presStyleCnt="0"/>
      <dgm:spPr/>
    </dgm:pt>
    <dgm:pt modelId="{B64C32C7-F522-4F0D-BE04-261483D76CF2}" type="pres">
      <dgm:prSet presAssocID="{5EBBABE2-28F8-4F24-9AFA-A0FA57B02A3B}" presName="rootText" presStyleLbl="node2" presStyleIdx="0" presStyleCnt="4">
        <dgm:presLayoutVars>
          <dgm:chPref val="3"/>
        </dgm:presLayoutVars>
      </dgm:prSet>
      <dgm:spPr/>
      <dgm:t>
        <a:bodyPr/>
        <a:lstStyle/>
        <a:p>
          <a:endParaRPr lang="en-US"/>
        </a:p>
      </dgm:t>
    </dgm:pt>
    <dgm:pt modelId="{BCF3E8B1-2161-4F33-8E1A-6270322BF14E}" type="pres">
      <dgm:prSet presAssocID="{5EBBABE2-28F8-4F24-9AFA-A0FA57B02A3B}" presName="rootConnector" presStyleLbl="node2" presStyleIdx="0" presStyleCnt="4"/>
      <dgm:spPr/>
    </dgm:pt>
    <dgm:pt modelId="{5268A1E4-D0E6-4CEB-8E54-1553C9850B45}" type="pres">
      <dgm:prSet presAssocID="{5EBBABE2-28F8-4F24-9AFA-A0FA57B02A3B}" presName="hierChild4" presStyleCnt="0"/>
      <dgm:spPr/>
    </dgm:pt>
    <dgm:pt modelId="{D46D7532-8E1A-4D6D-AA7C-BFF277DDE71E}" type="pres">
      <dgm:prSet presAssocID="{5EBBABE2-28F8-4F24-9AFA-A0FA57B02A3B}" presName="hierChild5" presStyleCnt="0"/>
      <dgm:spPr/>
    </dgm:pt>
    <dgm:pt modelId="{D004983F-76A0-4D56-A294-BA294637D067}" type="pres">
      <dgm:prSet presAssocID="{56F12429-7F14-4A1D-827A-64CC0642673A}" presName="Name37" presStyleLbl="parChTrans1D2" presStyleIdx="1" presStyleCnt="4"/>
      <dgm:spPr/>
    </dgm:pt>
    <dgm:pt modelId="{E17232F1-F3DB-43A2-B9A2-46C38500AD28}" type="pres">
      <dgm:prSet presAssocID="{FCF70601-C79E-438B-ACC9-A0BF4081FA09}" presName="hierRoot2" presStyleCnt="0">
        <dgm:presLayoutVars>
          <dgm:hierBranch val="init"/>
        </dgm:presLayoutVars>
      </dgm:prSet>
      <dgm:spPr/>
    </dgm:pt>
    <dgm:pt modelId="{FE80C53F-965B-409F-AD46-CF2D0CCAF8DE}" type="pres">
      <dgm:prSet presAssocID="{FCF70601-C79E-438B-ACC9-A0BF4081FA09}" presName="rootComposite" presStyleCnt="0"/>
      <dgm:spPr/>
    </dgm:pt>
    <dgm:pt modelId="{0A09777A-E694-47DF-B705-48375B805C44}" type="pres">
      <dgm:prSet presAssocID="{FCF70601-C79E-438B-ACC9-A0BF4081FA09}" presName="rootText" presStyleLbl="node2" presStyleIdx="1" presStyleCnt="4">
        <dgm:presLayoutVars>
          <dgm:chPref val="3"/>
        </dgm:presLayoutVars>
      </dgm:prSet>
      <dgm:spPr/>
    </dgm:pt>
    <dgm:pt modelId="{D04A782F-5538-4860-A10B-E49E84C5A2AA}" type="pres">
      <dgm:prSet presAssocID="{FCF70601-C79E-438B-ACC9-A0BF4081FA09}" presName="rootConnector" presStyleLbl="node2" presStyleIdx="1" presStyleCnt="4"/>
      <dgm:spPr/>
    </dgm:pt>
    <dgm:pt modelId="{051F7EBA-062C-4C60-A8B6-7468AEF3FDF5}" type="pres">
      <dgm:prSet presAssocID="{FCF70601-C79E-438B-ACC9-A0BF4081FA09}" presName="hierChild4" presStyleCnt="0"/>
      <dgm:spPr/>
    </dgm:pt>
    <dgm:pt modelId="{8D46A491-5969-442E-9D3C-40F23C476FBD}" type="pres">
      <dgm:prSet presAssocID="{FCF70601-C79E-438B-ACC9-A0BF4081FA09}" presName="hierChild5" presStyleCnt="0"/>
      <dgm:spPr/>
    </dgm:pt>
    <dgm:pt modelId="{F156FF0D-A403-4FAB-ABC7-CF780920406E}" type="pres">
      <dgm:prSet presAssocID="{94269C70-F743-416A-A34B-BC904C4A3582}" presName="Name37" presStyleLbl="parChTrans1D2" presStyleIdx="2" presStyleCnt="4"/>
      <dgm:spPr/>
    </dgm:pt>
    <dgm:pt modelId="{54B668E8-48D8-4E7E-88A9-51F39092A846}" type="pres">
      <dgm:prSet presAssocID="{4CD14E2E-CC72-4937-9775-E05E8CEE2693}" presName="hierRoot2" presStyleCnt="0">
        <dgm:presLayoutVars>
          <dgm:hierBranch val="init"/>
        </dgm:presLayoutVars>
      </dgm:prSet>
      <dgm:spPr/>
    </dgm:pt>
    <dgm:pt modelId="{30CEF972-8BE9-4EFF-ACC6-D2B948F3A296}" type="pres">
      <dgm:prSet presAssocID="{4CD14E2E-CC72-4937-9775-E05E8CEE2693}" presName="rootComposite" presStyleCnt="0"/>
      <dgm:spPr/>
    </dgm:pt>
    <dgm:pt modelId="{D3D9BA59-CBFD-4B51-99D3-CB7ED3C6D850}" type="pres">
      <dgm:prSet presAssocID="{4CD14E2E-CC72-4937-9775-E05E8CEE2693}" presName="rootText" presStyleLbl="node2" presStyleIdx="2" presStyleCnt="4">
        <dgm:presLayoutVars>
          <dgm:chPref val="3"/>
        </dgm:presLayoutVars>
      </dgm:prSet>
      <dgm:spPr/>
    </dgm:pt>
    <dgm:pt modelId="{B3F72BF2-E927-4404-870F-A61E495E8451}" type="pres">
      <dgm:prSet presAssocID="{4CD14E2E-CC72-4937-9775-E05E8CEE2693}" presName="rootConnector" presStyleLbl="node2" presStyleIdx="2" presStyleCnt="4"/>
      <dgm:spPr/>
    </dgm:pt>
    <dgm:pt modelId="{332F7431-AA03-4C62-9C4B-398ECA32B5F5}" type="pres">
      <dgm:prSet presAssocID="{4CD14E2E-CC72-4937-9775-E05E8CEE2693}" presName="hierChild4" presStyleCnt="0"/>
      <dgm:spPr/>
    </dgm:pt>
    <dgm:pt modelId="{9EE8A568-0740-4D8E-A286-27F81A390F06}" type="pres">
      <dgm:prSet presAssocID="{4CD14E2E-CC72-4937-9775-E05E8CEE2693}" presName="hierChild5" presStyleCnt="0"/>
      <dgm:spPr/>
    </dgm:pt>
    <dgm:pt modelId="{97208B70-2CAA-4A36-B064-17E6C799CB7B}" type="pres">
      <dgm:prSet presAssocID="{7662D8AB-2C9D-4526-8F4A-7B0891011E72}" presName="Name37" presStyleLbl="parChTrans1D2" presStyleIdx="3" presStyleCnt="4"/>
      <dgm:spPr/>
    </dgm:pt>
    <dgm:pt modelId="{7B782B13-0F8C-42F5-AD96-94CEDB6DEE2B}" type="pres">
      <dgm:prSet presAssocID="{AD35123E-8D3A-47CD-A8BF-8FCE555AA9B2}" presName="hierRoot2" presStyleCnt="0">
        <dgm:presLayoutVars>
          <dgm:hierBranch val="init"/>
        </dgm:presLayoutVars>
      </dgm:prSet>
      <dgm:spPr/>
    </dgm:pt>
    <dgm:pt modelId="{9FAAA903-8050-4C1E-9DED-1151FE820473}" type="pres">
      <dgm:prSet presAssocID="{AD35123E-8D3A-47CD-A8BF-8FCE555AA9B2}" presName="rootComposite" presStyleCnt="0"/>
      <dgm:spPr/>
    </dgm:pt>
    <dgm:pt modelId="{97A579EB-76C3-4609-B102-2DEC0F76763C}" type="pres">
      <dgm:prSet presAssocID="{AD35123E-8D3A-47CD-A8BF-8FCE555AA9B2}" presName="rootText" presStyleLbl="node2" presStyleIdx="3" presStyleCnt="4">
        <dgm:presLayoutVars>
          <dgm:chPref val="3"/>
        </dgm:presLayoutVars>
      </dgm:prSet>
      <dgm:spPr/>
    </dgm:pt>
    <dgm:pt modelId="{5D35345D-64C1-468B-B35F-2C556AD0C25C}" type="pres">
      <dgm:prSet presAssocID="{AD35123E-8D3A-47CD-A8BF-8FCE555AA9B2}" presName="rootConnector" presStyleLbl="node2" presStyleIdx="3" presStyleCnt="4"/>
      <dgm:spPr/>
    </dgm:pt>
    <dgm:pt modelId="{444A0441-89FD-41BD-BB55-6BE1A3CAAEB7}" type="pres">
      <dgm:prSet presAssocID="{AD35123E-8D3A-47CD-A8BF-8FCE555AA9B2}" presName="hierChild4" presStyleCnt="0"/>
      <dgm:spPr/>
    </dgm:pt>
    <dgm:pt modelId="{A2C3AA94-146D-4AD9-8DBB-6C768A41F70F}" type="pres">
      <dgm:prSet presAssocID="{AD35123E-8D3A-47CD-A8BF-8FCE555AA9B2}" presName="hierChild5" presStyleCnt="0"/>
      <dgm:spPr/>
    </dgm:pt>
    <dgm:pt modelId="{D39C1FB0-FB99-4D87-B693-8AAA946DC511}" type="pres">
      <dgm:prSet presAssocID="{37DEE19D-A939-4A64-9FF8-3D83B1FA11A0}" presName="hierChild3" presStyleCnt="0"/>
      <dgm:spPr/>
    </dgm:pt>
  </dgm:ptLst>
  <dgm:cxnLst>
    <dgm:cxn modelId="{292A20ED-F336-4A8E-9569-4323DEA8D34F}" type="presOf" srcId="{5EBBABE2-28F8-4F24-9AFA-A0FA57B02A3B}" destId="{BCF3E8B1-2161-4F33-8E1A-6270322BF14E}" srcOrd="1" destOrd="0" presId="urn:microsoft.com/office/officeart/2005/8/layout/orgChart1"/>
    <dgm:cxn modelId="{A2205ED9-5318-4C47-91DA-FAE2468D58EB}" srcId="{37DEE19D-A939-4A64-9FF8-3D83B1FA11A0}" destId="{4CD14E2E-CC72-4937-9775-E05E8CEE2693}" srcOrd="2" destOrd="0" parTransId="{94269C70-F743-416A-A34B-BC904C4A3582}" sibTransId="{2E40FFCF-1CA8-4432-8B76-40106F9ED668}"/>
    <dgm:cxn modelId="{74EA432E-B8B2-4516-BA4B-0CDF38D1396F}" type="presOf" srcId="{37DEE19D-A939-4A64-9FF8-3D83B1FA11A0}" destId="{6A77D846-1637-4AA7-AC84-6DF2B09F107E}" srcOrd="1" destOrd="0" presId="urn:microsoft.com/office/officeart/2005/8/layout/orgChart1"/>
    <dgm:cxn modelId="{6C3AC1C9-8E4E-4DEF-B23B-6743D55209CF}" type="presOf" srcId="{4CD14E2E-CC72-4937-9775-E05E8CEE2693}" destId="{B3F72BF2-E927-4404-870F-A61E495E8451}" srcOrd="1" destOrd="0" presId="urn:microsoft.com/office/officeart/2005/8/layout/orgChart1"/>
    <dgm:cxn modelId="{66621FAC-60AB-4CF9-8EAA-F414A1CAB8C8}" srcId="{37DEE19D-A939-4A64-9FF8-3D83B1FA11A0}" destId="{AD35123E-8D3A-47CD-A8BF-8FCE555AA9B2}" srcOrd="3" destOrd="0" parTransId="{7662D8AB-2C9D-4526-8F4A-7B0891011E72}" sibTransId="{29775D90-512D-48FC-AEA8-D8BF9C1D595C}"/>
    <dgm:cxn modelId="{880BF9FA-9484-4A08-8750-8A3EACB03FA2}" type="presOf" srcId="{4CD14E2E-CC72-4937-9775-E05E8CEE2693}" destId="{D3D9BA59-CBFD-4B51-99D3-CB7ED3C6D850}" srcOrd="0" destOrd="0" presId="urn:microsoft.com/office/officeart/2005/8/layout/orgChart1"/>
    <dgm:cxn modelId="{D01DAF0D-DF15-4170-8D22-B2685208755C}" type="presOf" srcId="{7662D8AB-2C9D-4526-8F4A-7B0891011E72}" destId="{97208B70-2CAA-4A36-B064-17E6C799CB7B}" srcOrd="0" destOrd="0" presId="urn:microsoft.com/office/officeart/2005/8/layout/orgChart1"/>
    <dgm:cxn modelId="{612E6469-B0C7-4DFA-BFDF-CB2D20CC0064}" type="presOf" srcId="{B056BAB2-F101-4734-A026-04A86C66866B}" destId="{E016EFF8-7260-4B94-8971-179E20A9D35D}" srcOrd="0" destOrd="0" presId="urn:microsoft.com/office/officeart/2005/8/layout/orgChart1"/>
    <dgm:cxn modelId="{987C53E6-AD48-41E2-A557-2345B5DE12B1}" srcId="{37DEE19D-A939-4A64-9FF8-3D83B1FA11A0}" destId="{FCF70601-C79E-438B-ACC9-A0BF4081FA09}" srcOrd="1" destOrd="0" parTransId="{56F12429-7F14-4A1D-827A-64CC0642673A}" sibTransId="{544931CF-95B9-4505-ADB5-30B1845E0C49}"/>
    <dgm:cxn modelId="{EBA30ABB-15B3-4227-A647-A415DE6C82DD}" type="presOf" srcId="{56F12429-7F14-4A1D-827A-64CC0642673A}" destId="{D004983F-76A0-4D56-A294-BA294637D067}" srcOrd="0" destOrd="0" presId="urn:microsoft.com/office/officeart/2005/8/layout/orgChart1"/>
    <dgm:cxn modelId="{167ED184-6071-4B3A-B446-35AF733FE871}" srcId="{37DEE19D-A939-4A64-9FF8-3D83B1FA11A0}" destId="{5EBBABE2-28F8-4F24-9AFA-A0FA57B02A3B}" srcOrd="0" destOrd="0" parTransId="{B056BAB2-F101-4734-A026-04A86C66866B}" sibTransId="{FB127912-88B3-4104-BEFB-75D00665D708}"/>
    <dgm:cxn modelId="{3C1AE241-C044-44D9-AC62-BABA242CD561}" type="presOf" srcId="{FCF70601-C79E-438B-ACC9-A0BF4081FA09}" destId="{D04A782F-5538-4860-A10B-E49E84C5A2AA}" srcOrd="1" destOrd="0" presId="urn:microsoft.com/office/officeart/2005/8/layout/orgChart1"/>
    <dgm:cxn modelId="{CA357277-3A47-4114-A4AE-DA99A4C081C2}" type="presOf" srcId="{AD35123E-8D3A-47CD-A8BF-8FCE555AA9B2}" destId="{5D35345D-64C1-468B-B35F-2C556AD0C25C}" srcOrd="1" destOrd="0" presId="urn:microsoft.com/office/officeart/2005/8/layout/orgChart1"/>
    <dgm:cxn modelId="{911C2DBF-EBFC-432F-A307-B33459616295}" type="presOf" srcId="{FCF70601-C79E-438B-ACC9-A0BF4081FA09}" destId="{0A09777A-E694-47DF-B705-48375B805C44}" srcOrd="0" destOrd="0" presId="urn:microsoft.com/office/officeart/2005/8/layout/orgChart1"/>
    <dgm:cxn modelId="{590F7EFF-9C9B-40A8-B369-6AC8483E6B0B}" type="presOf" srcId="{697A0C26-F343-4392-A2A6-FDC0FB047960}" destId="{4044B580-5C31-48A9-813D-0A8C51B7952B}" srcOrd="0" destOrd="0" presId="urn:microsoft.com/office/officeart/2005/8/layout/orgChart1"/>
    <dgm:cxn modelId="{E66034E1-822F-42B4-A6AA-08AAA4DFB043}" type="presOf" srcId="{94269C70-F743-416A-A34B-BC904C4A3582}" destId="{F156FF0D-A403-4FAB-ABC7-CF780920406E}" srcOrd="0" destOrd="0" presId="urn:microsoft.com/office/officeart/2005/8/layout/orgChart1"/>
    <dgm:cxn modelId="{8C07F406-41CB-401E-A484-053BBBE79E84}" type="presOf" srcId="{AD35123E-8D3A-47CD-A8BF-8FCE555AA9B2}" destId="{97A579EB-76C3-4609-B102-2DEC0F76763C}" srcOrd="0" destOrd="0" presId="urn:microsoft.com/office/officeart/2005/8/layout/orgChart1"/>
    <dgm:cxn modelId="{8D39BFEF-77B6-4A70-AECF-DD1ECD73E5C0}" srcId="{697A0C26-F343-4392-A2A6-FDC0FB047960}" destId="{37DEE19D-A939-4A64-9FF8-3D83B1FA11A0}" srcOrd="0" destOrd="0" parTransId="{4885DF24-173E-46A6-B6FF-A25981A9CBB4}" sibTransId="{25EE8CF1-CF65-455F-88E6-CE9953900747}"/>
    <dgm:cxn modelId="{EE0A9EE9-AF1E-4DE2-B111-04DCFB9C2476}" type="presOf" srcId="{5EBBABE2-28F8-4F24-9AFA-A0FA57B02A3B}" destId="{B64C32C7-F522-4F0D-BE04-261483D76CF2}" srcOrd="0" destOrd="0" presId="urn:microsoft.com/office/officeart/2005/8/layout/orgChart1"/>
    <dgm:cxn modelId="{A908F0FF-2ADB-4B5E-BD0C-44A3F4C85ABD}" type="presOf" srcId="{37DEE19D-A939-4A64-9FF8-3D83B1FA11A0}" destId="{544A958E-60F7-4BE9-BEFD-59D2672AB02E}" srcOrd="0" destOrd="0" presId="urn:microsoft.com/office/officeart/2005/8/layout/orgChart1"/>
    <dgm:cxn modelId="{DF578A5C-CC64-4288-A7A1-5FDC068FA31F}" type="presParOf" srcId="{4044B580-5C31-48A9-813D-0A8C51B7952B}" destId="{5F5CF1B2-4B29-4614-9D35-FCCEFC1E4677}" srcOrd="0" destOrd="0" presId="urn:microsoft.com/office/officeart/2005/8/layout/orgChart1"/>
    <dgm:cxn modelId="{0317341C-4156-4ED4-B5DF-51C19E48D9F6}" type="presParOf" srcId="{5F5CF1B2-4B29-4614-9D35-FCCEFC1E4677}" destId="{880739FF-2130-430C-A45E-4104946BBDD9}" srcOrd="0" destOrd="0" presId="urn:microsoft.com/office/officeart/2005/8/layout/orgChart1"/>
    <dgm:cxn modelId="{576450DC-5DE5-48FA-A903-1B206F7AE5FE}" type="presParOf" srcId="{880739FF-2130-430C-A45E-4104946BBDD9}" destId="{544A958E-60F7-4BE9-BEFD-59D2672AB02E}" srcOrd="0" destOrd="0" presId="urn:microsoft.com/office/officeart/2005/8/layout/orgChart1"/>
    <dgm:cxn modelId="{D91C38E9-BBA3-4A32-BABF-CCA633565D26}" type="presParOf" srcId="{880739FF-2130-430C-A45E-4104946BBDD9}" destId="{6A77D846-1637-4AA7-AC84-6DF2B09F107E}" srcOrd="1" destOrd="0" presId="urn:microsoft.com/office/officeart/2005/8/layout/orgChart1"/>
    <dgm:cxn modelId="{C2E683B7-CEE1-44D1-A008-927CF5DA47C1}" type="presParOf" srcId="{5F5CF1B2-4B29-4614-9D35-FCCEFC1E4677}" destId="{3B41A1BC-6D86-48CA-8A0F-12658B949697}" srcOrd="1" destOrd="0" presId="urn:microsoft.com/office/officeart/2005/8/layout/orgChart1"/>
    <dgm:cxn modelId="{EC69ADC1-38B8-4CD6-BBA9-A63337647150}" type="presParOf" srcId="{3B41A1BC-6D86-48CA-8A0F-12658B949697}" destId="{E016EFF8-7260-4B94-8971-179E20A9D35D}" srcOrd="0" destOrd="0" presId="urn:microsoft.com/office/officeart/2005/8/layout/orgChart1"/>
    <dgm:cxn modelId="{DCA98358-2E1B-4033-8A34-DA839C4BDBB9}" type="presParOf" srcId="{3B41A1BC-6D86-48CA-8A0F-12658B949697}" destId="{DC6FBBB7-36E9-4831-B5FC-E57EFC42A099}" srcOrd="1" destOrd="0" presId="urn:microsoft.com/office/officeart/2005/8/layout/orgChart1"/>
    <dgm:cxn modelId="{F3EC5C61-1FBA-4E34-8EA7-AEBEBE981445}" type="presParOf" srcId="{DC6FBBB7-36E9-4831-B5FC-E57EFC42A099}" destId="{2ED75F64-60D9-4E1F-A094-893CF968C6BD}" srcOrd="0" destOrd="0" presId="urn:microsoft.com/office/officeart/2005/8/layout/orgChart1"/>
    <dgm:cxn modelId="{B9205197-A3ED-4E2F-B947-57421597876B}" type="presParOf" srcId="{2ED75F64-60D9-4E1F-A094-893CF968C6BD}" destId="{B64C32C7-F522-4F0D-BE04-261483D76CF2}" srcOrd="0" destOrd="0" presId="urn:microsoft.com/office/officeart/2005/8/layout/orgChart1"/>
    <dgm:cxn modelId="{1E8B49C3-E840-4DF1-8781-39B38273EEC2}" type="presParOf" srcId="{2ED75F64-60D9-4E1F-A094-893CF968C6BD}" destId="{BCF3E8B1-2161-4F33-8E1A-6270322BF14E}" srcOrd="1" destOrd="0" presId="urn:microsoft.com/office/officeart/2005/8/layout/orgChart1"/>
    <dgm:cxn modelId="{A1C5D04C-0D28-4041-B762-BB8EC6AB9E87}" type="presParOf" srcId="{DC6FBBB7-36E9-4831-B5FC-E57EFC42A099}" destId="{5268A1E4-D0E6-4CEB-8E54-1553C9850B45}" srcOrd="1" destOrd="0" presId="urn:microsoft.com/office/officeart/2005/8/layout/orgChart1"/>
    <dgm:cxn modelId="{9E589E9A-6AEC-4869-B8AA-55B4678D6D38}" type="presParOf" srcId="{DC6FBBB7-36E9-4831-B5FC-E57EFC42A099}" destId="{D46D7532-8E1A-4D6D-AA7C-BFF277DDE71E}" srcOrd="2" destOrd="0" presId="urn:microsoft.com/office/officeart/2005/8/layout/orgChart1"/>
    <dgm:cxn modelId="{16B39E2E-692A-45C6-8890-D3AA4E67561B}" type="presParOf" srcId="{3B41A1BC-6D86-48CA-8A0F-12658B949697}" destId="{D004983F-76A0-4D56-A294-BA294637D067}" srcOrd="2" destOrd="0" presId="urn:microsoft.com/office/officeart/2005/8/layout/orgChart1"/>
    <dgm:cxn modelId="{BE1235BC-BF9A-474E-BBAF-5C529EE95FFA}" type="presParOf" srcId="{3B41A1BC-6D86-48CA-8A0F-12658B949697}" destId="{E17232F1-F3DB-43A2-B9A2-46C38500AD28}" srcOrd="3" destOrd="0" presId="urn:microsoft.com/office/officeart/2005/8/layout/orgChart1"/>
    <dgm:cxn modelId="{2A32D82E-456F-4F97-890F-5B1C47A453F2}" type="presParOf" srcId="{E17232F1-F3DB-43A2-B9A2-46C38500AD28}" destId="{FE80C53F-965B-409F-AD46-CF2D0CCAF8DE}" srcOrd="0" destOrd="0" presId="urn:microsoft.com/office/officeart/2005/8/layout/orgChart1"/>
    <dgm:cxn modelId="{823490E5-7939-4575-9DE1-C810AF80B66A}" type="presParOf" srcId="{FE80C53F-965B-409F-AD46-CF2D0CCAF8DE}" destId="{0A09777A-E694-47DF-B705-48375B805C44}" srcOrd="0" destOrd="0" presId="urn:microsoft.com/office/officeart/2005/8/layout/orgChart1"/>
    <dgm:cxn modelId="{C9D26771-D3F4-49CB-A4AE-7201EB3E076C}" type="presParOf" srcId="{FE80C53F-965B-409F-AD46-CF2D0CCAF8DE}" destId="{D04A782F-5538-4860-A10B-E49E84C5A2AA}" srcOrd="1" destOrd="0" presId="urn:microsoft.com/office/officeart/2005/8/layout/orgChart1"/>
    <dgm:cxn modelId="{031682CB-5E62-4F23-B620-3870E545B8F6}" type="presParOf" srcId="{E17232F1-F3DB-43A2-B9A2-46C38500AD28}" destId="{051F7EBA-062C-4C60-A8B6-7468AEF3FDF5}" srcOrd="1" destOrd="0" presId="urn:microsoft.com/office/officeart/2005/8/layout/orgChart1"/>
    <dgm:cxn modelId="{DD8D7001-8242-402F-A93F-151730B96D92}" type="presParOf" srcId="{E17232F1-F3DB-43A2-B9A2-46C38500AD28}" destId="{8D46A491-5969-442E-9D3C-40F23C476FBD}" srcOrd="2" destOrd="0" presId="urn:microsoft.com/office/officeart/2005/8/layout/orgChart1"/>
    <dgm:cxn modelId="{5C2017BE-91D2-4A00-BD38-F3FD57D92EC2}" type="presParOf" srcId="{3B41A1BC-6D86-48CA-8A0F-12658B949697}" destId="{F156FF0D-A403-4FAB-ABC7-CF780920406E}" srcOrd="4" destOrd="0" presId="urn:microsoft.com/office/officeart/2005/8/layout/orgChart1"/>
    <dgm:cxn modelId="{9869B7AC-C98C-4F50-9E5B-5520FB65E2F6}" type="presParOf" srcId="{3B41A1BC-6D86-48CA-8A0F-12658B949697}" destId="{54B668E8-48D8-4E7E-88A9-51F39092A846}" srcOrd="5" destOrd="0" presId="urn:microsoft.com/office/officeart/2005/8/layout/orgChart1"/>
    <dgm:cxn modelId="{DA5C442D-84AA-4971-A85B-3DDD90E17E76}" type="presParOf" srcId="{54B668E8-48D8-4E7E-88A9-51F39092A846}" destId="{30CEF972-8BE9-4EFF-ACC6-D2B948F3A296}" srcOrd="0" destOrd="0" presId="urn:microsoft.com/office/officeart/2005/8/layout/orgChart1"/>
    <dgm:cxn modelId="{D962A47E-6A87-4822-AD3C-BC822D5DB7ED}" type="presParOf" srcId="{30CEF972-8BE9-4EFF-ACC6-D2B948F3A296}" destId="{D3D9BA59-CBFD-4B51-99D3-CB7ED3C6D850}" srcOrd="0" destOrd="0" presId="urn:microsoft.com/office/officeart/2005/8/layout/orgChart1"/>
    <dgm:cxn modelId="{E0FDB606-E6EC-4F38-8E7C-E44E58C9F5FF}" type="presParOf" srcId="{30CEF972-8BE9-4EFF-ACC6-D2B948F3A296}" destId="{B3F72BF2-E927-4404-870F-A61E495E8451}" srcOrd="1" destOrd="0" presId="urn:microsoft.com/office/officeart/2005/8/layout/orgChart1"/>
    <dgm:cxn modelId="{F642EBB0-CB6E-48BE-AD82-566F3BA0BCD6}" type="presParOf" srcId="{54B668E8-48D8-4E7E-88A9-51F39092A846}" destId="{332F7431-AA03-4C62-9C4B-398ECA32B5F5}" srcOrd="1" destOrd="0" presId="urn:microsoft.com/office/officeart/2005/8/layout/orgChart1"/>
    <dgm:cxn modelId="{205696BE-3451-42A3-AA2B-A0C17E84A043}" type="presParOf" srcId="{54B668E8-48D8-4E7E-88A9-51F39092A846}" destId="{9EE8A568-0740-4D8E-A286-27F81A390F06}" srcOrd="2" destOrd="0" presId="urn:microsoft.com/office/officeart/2005/8/layout/orgChart1"/>
    <dgm:cxn modelId="{2FBB4DB0-7012-4987-AF5E-A9261EF4A231}" type="presParOf" srcId="{3B41A1BC-6D86-48CA-8A0F-12658B949697}" destId="{97208B70-2CAA-4A36-B064-17E6C799CB7B}" srcOrd="6" destOrd="0" presId="urn:microsoft.com/office/officeart/2005/8/layout/orgChart1"/>
    <dgm:cxn modelId="{C6BBD751-23FD-4415-B6A1-E64B7EA49419}" type="presParOf" srcId="{3B41A1BC-6D86-48CA-8A0F-12658B949697}" destId="{7B782B13-0F8C-42F5-AD96-94CEDB6DEE2B}" srcOrd="7" destOrd="0" presId="urn:microsoft.com/office/officeart/2005/8/layout/orgChart1"/>
    <dgm:cxn modelId="{F6E166CA-9B1A-46A4-BE9F-115C005CFF7E}" type="presParOf" srcId="{7B782B13-0F8C-42F5-AD96-94CEDB6DEE2B}" destId="{9FAAA903-8050-4C1E-9DED-1151FE820473}" srcOrd="0" destOrd="0" presId="urn:microsoft.com/office/officeart/2005/8/layout/orgChart1"/>
    <dgm:cxn modelId="{BAEBCF14-B5AA-419A-B82F-3035D77607DB}" type="presParOf" srcId="{9FAAA903-8050-4C1E-9DED-1151FE820473}" destId="{97A579EB-76C3-4609-B102-2DEC0F76763C}" srcOrd="0" destOrd="0" presId="urn:microsoft.com/office/officeart/2005/8/layout/orgChart1"/>
    <dgm:cxn modelId="{B0C1375D-1EFB-41DB-A575-53E53684ACD3}" type="presParOf" srcId="{9FAAA903-8050-4C1E-9DED-1151FE820473}" destId="{5D35345D-64C1-468B-B35F-2C556AD0C25C}" srcOrd="1" destOrd="0" presId="urn:microsoft.com/office/officeart/2005/8/layout/orgChart1"/>
    <dgm:cxn modelId="{9866DA47-8A4B-434C-9464-F997859AA7D5}" type="presParOf" srcId="{7B782B13-0F8C-42F5-AD96-94CEDB6DEE2B}" destId="{444A0441-89FD-41BD-BB55-6BE1A3CAAEB7}" srcOrd="1" destOrd="0" presId="urn:microsoft.com/office/officeart/2005/8/layout/orgChart1"/>
    <dgm:cxn modelId="{ACA9CC41-9365-4745-A4BA-34881A4A66A1}" type="presParOf" srcId="{7B782B13-0F8C-42F5-AD96-94CEDB6DEE2B}" destId="{A2C3AA94-146D-4AD9-8DBB-6C768A41F70F}" srcOrd="2" destOrd="0" presId="urn:microsoft.com/office/officeart/2005/8/layout/orgChart1"/>
    <dgm:cxn modelId="{B2E127B2-BAF8-4373-B1CC-927539BFA4F3}" type="presParOf" srcId="{5F5CF1B2-4B29-4614-9D35-FCCEFC1E4677}" destId="{D39C1FB0-FB99-4D87-B693-8AAA946DC51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208B70-2CAA-4A36-B064-17E6C799CB7B}">
      <dsp:nvSpPr>
        <dsp:cNvPr id="0" name=""/>
        <dsp:cNvSpPr/>
      </dsp:nvSpPr>
      <dsp:spPr>
        <a:xfrm>
          <a:off x="4191000" y="2172308"/>
          <a:ext cx="3282417" cy="379783"/>
        </a:xfrm>
        <a:custGeom>
          <a:avLst/>
          <a:gdLst/>
          <a:ahLst/>
          <a:cxnLst/>
          <a:rect l="0" t="0" r="0" b="0"/>
          <a:pathLst>
            <a:path>
              <a:moveTo>
                <a:pt x="0" y="0"/>
              </a:moveTo>
              <a:lnTo>
                <a:pt x="0" y="189891"/>
              </a:lnTo>
              <a:lnTo>
                <a:pt x="3282417" y="189891"/>
              </a:lnTo>
              <a:lnTo>
                <a:pt x="3282417" y="3797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56FF0D-A403-4FAB-ABC7-CF780920406E}">
      <dsp:nvSpPr>
        <dsp:cNvPr id="0" name=""/>
        <dsp:cNvSpPr/>
      </dsp:nvSpPr>
      <dsp:spPr>
        <a:xfrm>
          <a:off x="4191000" y="2172308"/>
          <a:ext cx="1094139" cy="379783"/>
        </a:xfrm>
        <a:custGeom>
          <a:avLst/>
          <a:gdLst/>
          <a:ahLst/>
          <a:cxnLst/>
          <a:rect l="0" t="0" r="0" b="0"/>
          <a:pathLst>
            <a:path>
              <a:moveTo>
                <a:pt x="0" y="0"/>
              </a:moveTo>
              <a:lnTo>
                <a:pt x="0" y="189891"/>
              </a:lnTo>
              <a:lnTo>
                <a:pt x="1094139" y="189891"/>
              </a:lnTo>
              <a:lnTo>
                <a:pt x="1094139" y="3797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04983F-76A0-4D56-A294-BA294637D067}">
      <dsp:nvSpPr>
        <dsp:cNvPr id="0" name=""/>
        <dsp:cNvSpPr/>
      </dsp:nvSpPr>
      <dsp:spPr>
        <a:xfrm>
          <a:off x="3096860" y="2172308"/>
          <a:ext cx="1094139" cy="379783"/>
        </a:xfrm>
        <a:custGeom>
          <a:avLst/>
          <a:gdLst/>
          <a:ahLst/>
          <a:cxnLst/>
          <a:rect l="0" t="0" r="0" b="0"/>
          <a:pathLst>
            <a:path>
              <a:moveTo>
                <a:pt x="1094139" y="0"/>
              </a:moveTo>
              <a:lnTo>
                <a:pt x="1094139" y="189891"/>
              </a:lnTo>
              <a:lnTo>
                <a:pt x="0" y="189891"/>
              </a:lnTo>
              <a:lnTo>
                <a:pt x="0" y="3797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16EFF8-7260-4B94-8971-179E20A9D35D}">
      <dsp:nvSpPr>
        <dsp:cNvPr id="0" name=""/>
        <dsp:cNvSpPr/>
      </dsp:nvSpPr>
      <dsp:spPr>
        <a:xfrm>
          <a:off x="908582" y="2172308"/>
          <a:ext cx="3282417" cy="379783"/>
        </a:xfrm>
        <a:custGeom>
          <a:avLst/>
          <a:gdLst/>
          <a:ahLst/>
          <a:cxnLst/>
          <a:rect l="0" t="0" r="0" b="0"/>
          <a:pathLst>
            <a:path>
              <a:moveTo>
                <a:pt x="3282417" y="0"/>
              </a:moveTo>
              <a:lnTo>
                <a:pt x="3282417" y="189891"/>
              </a:lnTo>
              <a:lnTo>
                <a:pt x="0" y="189891"/>
              </a:lnTo>
              <a:lnTo>
                <a:pt x="0" y="3797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4A958E-60F7-4BE9-BEFD-59D2672AB02E}">
      <dsp:nvSpPr>
        <dsp:cNvPr id="0" name=""/>
        <dsp:cNvSpPr/>
      </dsp:nvSpPr>
      <dsp:spPr>
        <a:xfrm>
          <a:off x="3286752" y="1268060"/>
          <a:ext cx="1808494" cy="9042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AIM: We will end veteran homelessness by Jan. 27, 2016</a:t>
          </a:r>
          <a:endParaRPr lang="en-US" sz="1600" kern="1200" dirty="0"/>
        </a:p>
      </dsp:txBody>
      <dsp:txXfrm>
        <a:off x="3286752" y="1268060"/>
        <a:ext cx="1808494" cy="904247"/>
      </dsp:txXfrm>
    </dsp:sp>
    <dsp:sp modelId="{B64C32C7-F522-4F0D-BE04-261483D76CF2}">
      <dsp:nvSpPr>
        <dsp:cNvPr id="0" name=""/>
        <dsp:cNvSpPr/>
      </dsp:nvSpPr>
      <dsp:spPr>
        <a:xfrm>
          <a:off x="4335" y="2552091"/>
          <a:ext cx="1808494" cy="9042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Primary Driver:</a:t>
          </a:r>
          <a:endParaRPr lang="en-US" sz="1600" kern="1200" dirty="0"/>
        </a:p>
      </dsp:txBody>
      <dsp:txXfrm>
        <a:off x="4335" y="2552091"/>
        <a:ext cx="1808494" cy="904247"/>
      </dsp:txXfrm>
    </dsp:sp>
    <dsp:sp modelId="{0A09777A-E694-47DF-B705-48375B805C44}">
      <dsp:nvSpPr>
        <dsp:cNvPr id="0" name=""/>
        <dsp:cNvSpPr/>
      </dsp:nvSpPr>
      <dsp:spPr>
        <a:xfrm>
          <a:off x="2192613" y="2552091"/>
          <a:ext cx="1808494" cy="9042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Primary Driver</a:t>
          </a:r>
          <a:endParaRPr lang="en-US" sz="1600" kern="1200" dirty="0"/>
        </a:p>
      </dsp:txBody>
      <dsp:txXfrm>
        <a:off x="2192613" y="2552091"/>
        <a:ext cx="1808494" cy="904247"/>
      </dsp:txXfrm>
    </dsp:sp>
    <dsp:sp modelId="{D3D9BA59-CBFD-4B51-99D3-CB7ED3C6D850}">
      <dsp:nvSpPr>
        <dsp:cNvPr id="0" name=""/>
        <dsp:cNvSpPr/>
      </dsp:nvSpPr>
      <dsp:spPr>
        <a:xfrm>
          <a:off x="4380891" y="2552091"/>
          <a:ext cx="1808494" cy="9042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Primary Driver</a:t>
          </a:r>
          <a:endParaRPr lang="en-US" sz="1600" kern="1200" dirty="0"/>
        </a:p>
      </dsp:txBody>
      <dsp:txXfrm>
        <a:off x="4380891" y="2552091"/>
        <a:ext cx="1808494" cy="904247"/>
      </dsp:txXfrm>
    </dsp:sp>
    <dsp:sp modelId="{97A579EB-76C3-4609-B102-2DEC0F76763C}">
      <dsp:nvSpPr>
        <dsp:cNvPr id="0" name=""/>
        <dsp:cNvSpPr/>
      </dsp:nvSpPr>
      <dsp:spPr>
        <a:xfrm>
          <a:off x="6569169" y="2552091"/>
          <a:ext cx="1808494" cy="9042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Primary Driver</a:t>
          </a:r>
          <a:endParaRPr lang="en-US" sz="1600" kern="1200" dirty="0"/>
        </a:p>
      </dsp:txBody>
      <dsp:txXfrm>
        <a:off x="6569169" y="2552091"/>
        <a:ext cx="1808494" cy="90424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 name="Shape 3"/>
          <p:cNvSpPr txBox="1">
            <a:spLocks noGrp="1"/>
          </p:cNvSpPr>
          <p:nvPr>
            <p:ph type="body" idx="1"/>
          </p:nvPr>
        </p:nvSpPr>
        <p:spPr>
          <a:xfrm>
            <a:off x="914400" y="4343400"/>
            <a:ext cx="5029199" cy="4114800"/>
          </a:xfrm>
          <a:prstGeom prst="rect">
            <a:avLst/>
          </a:prstGeom>
          <a:noFill/>
          <a:ln>
            <a:noFill/>
          </a:ln>
        </p:spPr>
        <p:txBody>
          <a:bodyPr lIns="91425" tIns="91425" rIns="91425" bIns="91425" anchor="t" anchorCtr="0"/>
          <a:lstStyle>
            <a:lvl1pPr marL="0" marR="0" indent="0" algn="l" rtl="0">
              <a:lnSpc>
                <a:spcPct val="117999"/>
              </a:lnSpc>
              <a:spcBef>
                <a:spcPts val="0"/>
              </a:spcBef>
              <a:defRPr/>
            </a:lvl1pPr>
            <a:lvl2pPr marL="0" marR="0" indent="228600" algn="l" rtl="0">
              <a:lnSpc>
                <a:spcPct val="117999"/>
              </a:lnSpc>
              <a:spcBef>
                <a:spcPts val="0"/>
              </a:spcBef>
              <a:defRPr/>
            </a:lvl2pPr>
            <a:lvl3pPr marL="0" marR="0" indent="457200" algn="l" rtl="0">
              <a:lnSpc>
                <a:spcPct val="117999"/>
              </a:lnSpc>
              <a:spcBef>
                <a:spcPts val="0"/>
              </a:spcBef>
              <a:defRPr/>
            </a:lvl3pPr>
            <a:lvl4pPr marL="0" marR="0" indent="685800" algn="l" rtl="0">
              <a:lnSpc>
                <a:spcPct val="117999"/>
              </a:lnSpc>
              <a:spcBef>
                <a:spcPts val="0"/>
              </a:spcBef>
              <a:defRPr/>
            </a:lvl4pPr>
            <a:lvl5pPr marL="0" marR="0" indent="914400" algn="l" rtl="0">
              <a:lnSpc>
                <a:spcPct val="117999"/>
              </a:lnSpc>
              <a:spcBef>
                <a:spcPts val="0"/>
              </a:spcBef>
              <a:defRPr/>
            </a:lvl5pPr>
            <a:lvl6pPr marL="0" marR="0" indent="1143000" algn="l" rtl="0">
              <a:lnSpc>
                <a:spcPct val="117999"/>
              </a:lnSpc>
              <a:spcBef>
                <a:spcPts val="0"/>
              </a:spcBef>
              <a:defRPr/>
            </a:lvl6pPr>
            <a:lvl7pPr marL="0" marR="0" indent="1371600" algn="l" rtl="0">
              <a:lnSpc>
                <a:spcPct val="117999"/>
              </a:lnSpc>
              <a:spcBef>
                <a:spcPts val="0"/>
              </a:spcBef>
              <a:defRPr/>
            </a:lvl7pPr>
            <a:lvl8pPr marL="0" marR="0" indent="1600200" algn="l" rtl="0">
              <a:lnSpc>
                <a:spcPct val="117999"/>
              </a:lnSpc>
              <a:spcBef>
                <a:spcPts val="0"/>
              </a:spcBef>
              <a:defRPr/>
            </a:lvl8pPr>
            <a:lvl9pPr marL="0" marR="0" indent="1828800" algn="l" rtl="0">
              <a:lnSpc>
                <a:spcPct val="117999"/>
              </a:lnSpc>
              <a:spcBef>
                <a:spcPts val="0"/>
              </a:spcBef>
              <a:defRPr/>
            </a:lvl9pPr>
          </a:lstStyle>
          <a:p>
            <a:endParaRPr/>
          </a:p>
        </p:txBody>
      </p:sp>
    </p:spTree>
    <p:extLst>
      <p:ext uri="{BB962C8B-B14F-4D97-AF65-F5344CB8AC3E}">
        <p14:creationId xmlns:p14="http://schemas.microsoft.com/office/powerpoint/2010/main" val="312428766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txBox="1">
            <a:spLocks noGrp="1"/>
          </p:cNvSpPr>
          <p:nvPr>
            <p:ph type="body" idx="1"/>
          </p:nvPr>
        </p:nvSpPr>
        <p:spPr>
          <a:xfrm>
            <a:off x="914400" y="4343400"/>
            <a:ext cx="5029199" cy="4114800"/>
          </a:xfrm>
          <a:prstGeom prst="rect">
            <a:avLst/>
          </a:prstGeom>
          <a:noFill/>
          <a:ln>
            <a:noFill/>
          </a:ln>
        </p:spPr>
        <p:txBody>
          <a:bodyPr lIns="91425" tIns="91425" rIns="91425" bIns="91425" anchor="t" anchorCtr="0">
            <a:noAutofit/>
          </a:bodyPr>
          <a:lstStyle/>
          <a:p>
            <a:pPr marL="0" marR="0" lvl="0" indent="0" algn="l" rtl="0">
              <a:lnSpc>
                <a:spcPct val="117999"/>
              </a:lnSpc>
              <a:spcBef>
                <a:spcPts val="0"/>
              </a:spcBef>
              <a:buClr>
                <a:schemeClr val="dk1"/>
              </a:buClr>
              <a:buFont typeface="Arial"/>
              <a:buNone/>
            </a:pPr>
            <a:endParaRPr sz="1200" b="0" i="0" u="none" strike="noStrike" cap="none" baseline="0">
              <a:solidFill>
                <a:schemeClr val="dk1"/>
              </a:solidFill>
              <a:latin typeface="Arial"/>
              <a:ea typeface="Arial"/>
              <a:cs typeface="Arial"/>
              <a:sym typeface="Arial"/>
            </a:endParaRPr>
          </a:p>
        </p:txBody>
      </p:sp>
      <p:sp>
        <p:nvSpPr>
          <p:cNvPr id="242" name="Shape 2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914400" y="4343400"/>
            <a:ext cx="5029199" cy="4114800"/>
          </a:xfrm>
          <a:prstGeom prst="rect">
            <a:avLst/>
          </a:prstGeom>
          <a:noFill/>
          <a:ln>
            <a:noFill/>
          </a:ln>
        </p:spPr>
        <p:txBody>
          <a:bodyPr lIns="91425" tIns="91425" rIns="91425" bIns="91425" anchor="t" anchorCtr="0">
            <a:noAutofit/>
          </a:bodyPr>
          <a:lstStyle/>
          <a:p>
            <a:pPr marL="0" marR="0" lvl="0" indent="0" algn="l" rtl="0">
              <a:lnSpc>
                <a:spcPct val="117999"/>
              </a:lnSpc>
              <a:spcBef>
                <a:spcPts val="0"/>
              </a:spcBef>
              <a:buClr>
                <a:schemeClr val="dk1"/>
              </a:buClr>
              <a:buFont typeface="Arial"/>
              <a:buNone/>
            </a:pPr>
            <a:endParaRPr sz="1200" b="0" i="0" u="none" strike="noStrike" cap="none" baseline="0">
              <a:solidFill>
                <a:schemeClr val="dk1"/>
              </a:solidFill>
              <a:latin typeface="Arial"/>
              <a:ea typeface="Arial"/>
              <a:cs typeface="Arial"/>
              <a:sym typeface="Arial"/>
            </a:endParaRPr>
          </a:p>
        </p:txBody>
      </p:sp>
      <p:sp>
        <p:nvSpPr>
          <p:cNvPr id="248" name="Shape 2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0" name="Shape 280"/>
          <p:cNvSpPr txBox="1">
            <a:spLocks noGrp="1"/>
          </p:cNvSpPr>
          <p:nvPr>
            <p:ph type="body" idx="1"/>
          </p:nvPr>
        </p:nvSpPr>
        <p:spPr>
          <a:xfrm>
            <a:off x="914400" y="4343400"/>
            <a:ext cx="5029199" cy="4114800"/>
          </a:xfrm>
          <a:prstGeom prst="rect">
            <a:avLst/>
          </a:prstGeom>
          <a:noFill/>
          <a:ln>
            <a:noFill/>
          </a:ln>
        </p:spPr>
        <p:txBody>
          <a:bodyPr lIns="91425" tIns="91425" rIns="91425" bIns="91425" anchor="t" anchorCtr="0">
            <a:noAutofit/>
          </a:bodyPr>
          <a:lstStyle/>
          <a:p>
            <a:pPr marL="0" marR="0" lvl="0" indent="0" algn="l" rtl="0">
              <a:lnSpc>
                <a:spcPct val="117999"/>
              </a:lnSpc>
              <a:spcBef>
                <a:spcPts val="0"/>
              </a:spcBef>
              <a:buClr>
                <a:schemeClr val="dk1"/>
              </a:buClr>
              <a:buFont typeface="Arial"/>
              <a:buNone/>
            </a:pPr>
            <a:endParaRPr sz="1200" b="0" i="0" u="none" strike="noStrike" cap="none" baseline="0">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Shape 41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lnSpc>
                <a:spcPct val="117999"/>
              </a:lnSpc>
              <a:spcBef>
                <a:spcPts val="0"/>
              </a:spcBef>
              <a:buClr>
                <a:schemeClr val="dk1"/>
              </a:buClr>
              <a:buFont typeface="Arial"/>
              <a:buNone/>
            </a:pPr>
            <a:endParaRPr sz="1200" b="0" i="0" u="none" strike="noStrike" cap="none" baseline="0">
              <a:solidFill>
                <a:schemeClr val="dk1"/>
              </a:solidFill>
              <a:latin typeface="Arial"/>
              <a:ea typeface="Arial"/>
              <a:cs typeface="Arial"/>
              <a:sym typeface="Arial"/>
            </a:endParaRPr>
          </a:p>
        </p:txBody>
      </p:sp>
      <p:sp>
        <p:nvSpPr>
          <p:cNvPr id="413" name="Shape 4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4_Default">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914400" y="292100"/>
            <a:ext cx="7315200" cy="1263650"/>
          </a:xfrm>
          <a:prstGeom prst="rect">
            <a:avLst/>
          </a:prstGeom>
          <a:noFill/>
          <a:ln>
            <a:noFill/>
          </a:ln>
        </p:spPr>
        <p:txBody>
          <a:bodyPr lIns="91425" tIns="91425" rIns="91425" bIns="91425" anchor="t" anchorCtr="0"/>
          <a:lstStyle>
            <a:lvl1pPr rtl="0">
              <a:lnSpc>
                <a:spcPct val="112500"/>
              </a:lnSpc>
              <a:spcBef>
                <a:spcPts val="0"/>
              </a:spcBef>
              <a:defRPr/>
            </a:lvl1pPr>
            <a:lvl2pPr rtl="0">
              <a:lnSpc>
                <a:spcPct val="112500"/>
              </a:lnSpc>
              <a:spcBef>
                <a:spcPts val="0"/>
              </a:spcBef>
              <a:defRPr/>
            </a:lvl2pPr>
            <a:lvl3pPr rtl="0">
              <a:lnSpc>
                <a:spcPct val="112500"/>
              </a:lnSpc>
              <a:spcBef>
                <a:spcPts val="0"/>
              </a:spcBef>
              <a:defRPr/>
            </a:lvl3pPr>
            <a:lvl4pPr rtl="0">
              <a:lnSpc>
                <a:spcPct val="112500"/>
              </a:lnSpc>
              <a:spcBef>
                <a:spcPts val="0"/>
              </a:spcBef>
              <a:defRPr/>
            </a:lvl4pPr>
            <a:lvl5pPr rtl="0">
              <a:lnSpc>
                <a:spcPct val="112500"/>
              </a:lnSpc>
              <a:spcBef>
                <a:spcPts val="0"/>
              </a:spcBef>
              <a:defRPr/>
            </a:lvl5pPr>
            <a:lvl6pPr rtl="0">
              <a:lnSpc>
                <a:spcPct val="112500"/>
              </a:lnSpc>
              <a:spcBef>
                <a:spcPts val="0"/>
              </a:spcBef>
              <a:defRPr/>
            </a:lvl6pPr>
            <a:lvl7pPr rtl="0">
              <a:lnSpc>
                <a:spcPct val="112500"/>
              </a:lnSpc>
              <a:spcBef>
                <a:spcPts val="0"/>
              </a:spcBef>
              <a:defRPr/>
            </a:lvl7pPr>
            <a:lvl8pPr rtl="0">
              <a:lnSpc>
                <a:spcPct val="112500"/>
              </a:lnSpc>
              <a:spcBef>
                <a:spcPts val="0"/>
              </a:spcBef>
              <a:defRPr/>
            </a:lvl8pPr>
            <a:lvl9pPr rtl="0">
              <a:lnSpc>
                <a:spcPct val="112500"/>
              </a:lnSpc>
              <a:spcBef>
                <a:spcPts val="0"/>
              </a:spcBef>
              <a:defRPr/>
            </a:lvl9pPr>
          </a:lstStyle>
          <a:p>
            <a:endParaRPr/>
          </a:p>
        </p:txBody>
      </p:sp>
      <p:sp>
        <p:nvSpPr>
          <p:cNvPr id="47" name="Shape 47"/>
          <p:cNvSpPr txBox="1">
            <a:spLocks noGrp="1"/>
          </p:cNvSpPr>
          <p:nvPr>
            <p:ph type="body" idx="1"/>
          </p:nvPr>
        </p:nvSpPr>
        <p:spPr>
          <a:xfrm>
            <a:off x="925512" y="1555750"/>
            <a:ext cx="7292974" cy="5302250"/>
          </a:xfrm>
          <a:prstGeom prst="rect">
            <a:avLst/>
          </a:prstGeom>
          <a:noFill/>
          <a:ln>
            <a:noFill/>
          </a:ln>
        </p:spPr>
        <p:txBody>
          <a:bodyPr lIns="91425" tIns="91425" rIns="91425" bIns="91425" anchor="t" anchorCtr="0"/>
          <a:lstStyle>
            <a:lvl1pPr marL="158750" indent="146050" rtl="0">
              <a:lnSpc>
                <a:spcPct val="150000"/>
              </a:lnSpc>
              <a:spcBef>
                <a:spcPts val="0"/>
              </a:spcBef>
              <a:buClr>
                <a:srgbClr val="807F83"/>
              </a:buClr>
              <a:buFont typeface="Arial"/>
              <a:buChar char="•"/>
              <a:defRPr/>
            </a:lvl1pPr>
            <a:lvl2pPr marL="366710" indent="77789" rtl="0">
              <a:lnSpc>
                <a:spcPct val="150000"/>
              </a:lnSpc>
              <a:spcBef>
                <a:spcPts val="0"/>
              </a:spcBef>
              <a:buClr>
                <a:srgbClr val="807F83"/>
              </a:buClr>
              <a:buFont typeface="Arial"/>
              <a:buChar char="–"/>
              <a:defRPr/>
            </a:lvl2pPr>
            <a:lvl3pPr marL="550508" indent="84491" rtl="0">
              <a:lnSpc>
                <a:spcPct val="150000"/>
              </a:lnSpc>
              <a:spcBef>
                <a:spcPts val="0"/>
              </a:spcBef>
              <a:buClr>
                <a:srgbClr val="807F83"/>
              </a:buClr>
              <a:buFont typeface="Arial"/>
              <a:buChar char="•"/>
              <a:defRPr/>
            </a:lvl3pPr>
            <a:lvl4pPr marL="727603" indent="85196" rtl="0">
              <a:lnSpc>
                <a:spcPct val="150000"/>
              </a:lnSpc>
              <a:spcBef>
                <a:spcPts val="0"/>
              </a:spcBef>
              <a:buClr>
                <a:srgbClr val="807F83"/>
              </a:buClr>
              <a:buFont typeface="Arial"/>
              <a:buChar char="–"/>
              <a:defRPr/>
            </a:lvl4pPr>
            <a:lvl5pPr marL="905404" indent="85195" rtl="0">
              <a:lnSpc>
                <a:spcPct val="150000"/>
              </a:lnSpc>
              <a:spcBef>
                <a:spcPts val="0"/>
              </a:spcBef>
              <a:buClr>
                <a:srgbClr val="807F83"/>
              </a:buClr>
              <a:buFont typeface="Arial"/>
              <a:buChar char="•"/>
              <a:defRPr/>
            </a:lvl5pPr>
            <a:lvl6pPr marL="1362604" indent="85195" rtl="0">
              <a:lnSpc>
                <a:spcPct val="150000"/>
              </a:lnSpc>
              <a:spcBef>
                <a:spcPts val="0"/>
              </a:spcBef>
              <a:buClr>
                <a:srgbClr val="807F83"/>
              </a:buClr>
              <a:buFont typeface="Arial"/>
              <a:buChar char="•"/>
              <a:defRPr/>
            </a:lvl6pPr>
            <a:lvl7pPr marL="1819804" indent="85195" rtl="0">
              <a:lnSpc>
                <a:spcPct val="150000"/>
              </a:lnSpc>
              <a:spcBef>
                <a:spcPts val="0"/>
              </a:spcBef>
              <a:buClr>
                <a:srgbClr val="807F83"/>
              </a:buClr>
              <a:buFont typeface="Arial"/>
              <a:buChar char="•"/>
              <a:defRPr/>
            </a:lvl7pPr>
            <a:lvl8pPr marL="2277004" indent="85195" rtl="0">
              <a:lnSpc>
                <a:spcPct val="150000"/>
              </a:lnSpc>
              <a:spcBef>
                <a:spcPts val="0"/>
              </a:spcBef>
              <a:buClr>
                <a:srgbClr val="807F83"/>
              </a:buClr>
              <a:buFont typeface="Arial"/>
              <a:buChar char="•"/>
              <a:defRPr/>
            </a:lvl8pPr>
            <a:lvl9pPr marL="2734204" indent="85195" rtl="0">
              <a:lnSpc>
                <a:spcPct val="150000"/>
              </a:lnSpc>
              <a:spcBef>
                <a:spcPts val="0"/>
              </a:spcBef>
              <a:buClr>
                <a:srgbClr val="807F83"/>
              </a:buClr>
              <a:buFont typeface="Arial"/>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0" name="Shape 50"/>
          <p:cNvSpPr txBox="1">
            <a:spLocks noGrp="1"/>
          </p:cNvSpPr>
          <p:nvPr>
            <p:ph type="body" idx="1"/>
          </p:nvPr>
        </p:nvSpPr>
        <p:spPr>
          <a:xfrm>
            <a:off x="457200" y="1600200"/>
            <a:ext cx="8229600" cy="4343400"/>
          </a:xfrm>
          <a:prstGeom prst="rect">
            <a:avLst/>
          </a:prstGeom>
          <a:noFill/>
          <a:ln>
            <a:noFill/>
          </a:ln>
        </p:spPr>
        <p:txBody>
          <a:bodyPr lIns="91425" tIns="91425" rIns="91425" bIns="91425" anchor="t" anchorCtr="0"/>
          <a:lstStyle>
            <a:lvl1pPr marL="342900" indent="-762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12700" algn="l" rtl="0">
              <a:spcBef>
                <a:spcPts val="400"/>
              </a:spcBef>
              <a:spcAft>
                <a:spcPts val="0"/>
              </a:spcAft>
              <a:buClr>
                <a:schemeClr val="dk1"/>
              </a:buClr>
              <a:buFont typeface="Arial"/>
              <a:buChar char="•"/>
              <a:defRPr/>
            </a:lvl3pPr>
            <a:lvl4pPr marL="1600200" indent="-25400" algn="l" rtl="0">
              <a:spcBef>
                <a:spcPts val="360"/>
              </a:spcBef>
              <a:spcAft>
                <a:spcPts val="0"/>
              </a:spcAft>
              <a:buClr>
                <a:schemeClr val="dk1"/>
              </a:buClr>
              <a:buFont typeface="Arial"/>
              <a:buChar char="–"/>
              <a:defRPr/>
            </a:lvl4pPr>
            <a:lvl5pPr marL="2057400" indent="-38100" algn="l" rtl="0">
              <a:spcBef>
                <a:spcPts val="320"/>
              </a:spcBef>
              <a:spcAft>
                <a:spcPts val="0"/>
              </a:spcAft>
              <a:buClr>
                <a:schemeClr val="dk1"/>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1"/>
        <p:cNvGrpSpPr/>
        <p:nvPr/>
      </p:nvGrpSpPr>
      <p:grpSpPr>
        <a:xfrm>
          <a:off x="0" y="0"/>
          <a:ext cx="0" cy="0"/>
          <a:chOff x="0" y="0"/>
          <a:chExt cx="0" cy="0"/>
        </a:xfrm>
      </p:grpSpPr>
      <p:sp>
        <p:nvSpPr>
          <p:cNvPr id="52" name="Shape 52"/>
          <p:cNvSpPr txBox="1">
            <a:spLocks noGrp="1"/>
          </p:cNvSpPr>
          <p:nvPr>
            <p:ph type="ctrTitle"/>
          </p:nvPr>
        </p:nvSpPr>
        <p:spPr>
          <a:xfrm>
            <a:off x="685800" y="2130425"/>
            <a:ext cx="7772400" cy="1470000"/>
          </a:xfrm>
          <a:prstGeom prst="rect">
            <a:avLst/>
          </a:prstGeom>
          <a:noFill/>
          <a:ln>
            <a:noFill/>
          </a:ln>
        </p:spPr>
        <p:txBody>
          <a:bodyPr lIns="91425" tIns="91425" rIns="91425" bIns="91425" anchor="ctr" anchorCtr="0"/>
          <a:lstStyle>
            <a:lvl1pPr marL="0" marR="0" indent="0" algn="ctr" rtl="0">
              <a:lnSpc>
                <a:spcPct val="112500"/>
              </a:lnSpc>
              <a:spcBef>
                <a:spcPts val="0"/>
              </a:spcBef>
              <a:spcAft>
                <a:spcPts val="0"/>
              </a:spcAft>
              <a:buClr>
                <a:schemeClr val="dk1"/>
              </a:buClr>
              <a:buFont typeface="Calibri"/>
              <a:buNone/>
              <a:defRPr/>
            </a:lvl1pPr>
            <a:lvl2pPr marL="0" marR="0" indent="0" algn="l" rtl="0">
              <a:lnSpc>
                <a:spcPct val="112500"/>
              </a:lnSpc>
              <a:spcBef>
                <a:spcPts val="0"/>
              </a:spcBef>
              <a:spcAft>
                <a:spcPts val="0"/>
              </a:spcAft>
              <a:buClr>
                <a:srgbClr val="000000"/>
              </a:buClr>
              <a:buFont typeface="Arial"/>
              <a:buNone/>
              <a:defRPr/>
            </a:lvl2pPr>
            <a:lvl3pPr marL="0" marR="0" indent="0" algn="l" rtl="0">
              <a:lnSpc>
                <a:spcPct val="112500"/>
              </a:lnSpc>
              <a:spcBef>
                <a:spcPts val="0"/>
              </a:spcBef>
              <a:defRPr/>
            </a:lvl3pPr>
            <a:lvl4pPr marL="0" marR="0" indent="0" algn="l" rtl="0">
              <a:lnSpc>
                <a:spcPct val="112500"/>
              </a:lnSpc>
              <a:spcBef>
                <a:spcPts val="0"/>
              </a:spcBef>
              <a:defRPr/>
            </a:lvl4pPr>
            <a:lvl5pPr marL="0" marR="0" indent="0" algn="l" rtl="0">
              <a:lnSpc>
                <a:spcPct val="112500"/>
              </a:lnSpc>
              <a:spcBef>
                <a:spcPts val="0"/>
              </a:spcBef>
              <a:defRPr/>
            </a:lvl5pPr>
            <a:lvl6pPr marL="0" marR="0" indent="0" algn="l" rtl="0">
              <a:lnSpc>
                <a:spcPct val="112500"/>
              </a:lnSpc>
              <a:spcBef>
                <a:spcPts val="0"/>
              </a:spcBef>
              <a:defRPr/>
            </a:lvl6pPr>
            <a:lvl7pPr marL="0" marR="0" indent="0" algn="l" rtl="0">
              <a:lnSpc>
                <a:spcPct val="112500"/>
              </a:lnSpc>
              <a:spcBef>
                <a:spcPts val="0"/>
              </a:spcBef>
              <a:defRPr/>
            </a:lvl7pPr>
            <a:lvl8pPr marL="0" marR="0" indent="0" algn="l" rtl="0">
              <a:lnSpc>
                <a:spcPct val="112500"/>
              </a:lnSpc>
              <a:spcBef>
                <a:spcPts val="0"/>
              </a:spcBef>
              <a:defRPr/>
            </a:lvl8pPr>
            <a:lvl9pPr marL="0" marR="0" indent="0" algn="l" rtl="0">
              <a:lnSpc>
                <a:spcPct val="112500"/>
              </a:lnSpc>
              <a:spcBef>
                <a:spcPts val="0"/>
              </a:spcBef>
              <a:defRPr/>
            </a:lvl9pPr>
          </a:lstStyle>
          <a:p>
            <a:endParaRPr/>
          </a:p>
        </p:txBody>
      </p:sp>
      <p:sp>
        <p:nvSpPr>
          <p:cNvPr id="53" name="Shape 53"/>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50000"/>
              </a:lnSpc>
              <a:spcBef>
                <a:spcPts val="640"/>
              </a:spcBef>
              <a:spcAft>
                <a:spcPts val="0"/>
              </a:spcAft>
              <a:buClr>
                <a:srgbClr val="888888"/>
              </a:buClr>
              <a:buFont typeface="Arial"/>
              <a:buNone/>
              <a:defRPr/>
            </a:lvl1pPr>
            <a:lvl2pPr marL="457200" marR="0" indent="0" algn="ctr" rtl="0">
              <a:lnSpc>
                <a:spcPct val="150000"/>
              </a:lnSpc>
              <a:spcBef>
                <a:spcPts val="560"/>
              </a:spcBef>
              <a:spcAft>
                <a:spcPts val="0"/>
              </a:spcAft>
              <a:buClr>
                <a:srgbClr val="888888"/>
              </a:buClr>
              <a:buFont typeface="Arial"/>
              <a:buNone/>
              <a:defRPr/>
            </a:lvl2pPr>
            <a:lvl3pPr marL="914400" marR="0" indent="0" algn="ctr" rtl="0">
              <a:lnSpc>
                <a:spcPct val="150000"/>
              </a:lnSpc>
              <a:spcBef>
                <a:spcPts val="480"/>
              </a:spcBef>
              <a:spcAft>
                <a:spcPts val="0"/>
              </a:spcAft>
              <a:buClr>
                <a:srgbClr val="888888"/>
              </a:buClr>
              <a:buFont typeface="Arial"/>
              <a:buNone/>
              <a:defRPr/>
            </a:lvl3pPr>
            <a:lvl4pPr marL="1371600" marR="0" indent="0" algn="ctr" rtl="0">
              <a:lnSpc>
                <a:spcPct val="150000"/>
              </a:lnSpc>
              <a:spcBef>
                <a:spcPts val="400"/>
              </a:spcBef>
              <a:spcAft>
                <a:spcPts val="0"/>
              </a:spcAft>
              <a:buClr>
                <a:srgbClr val="888888"/>
              </a:buClr>
              <a:buFont typeface="Arial"/>
              <a:buNone/>
              <a:defRPr/>
            </a:lvl4pPr>
            <a:lvl5pPr marL="1828800" marR="0" indent="0" algn="ctr" rtl="0">
              <a:lnSpc>
                <a:spcPct val="150000"/>
              </a:lnSpc>
              <a:spcBef>
                <a:spcPts val="400"/>
              </a:spcBef>
              <a:spcAft>
                <a:spcPts val="0"/>
              </a:spcAft>
              <a:buClr>
                <a:srgbClr val="888888"/>
              </a:buClr>
              <a:buFont typeface="Arial"/>
              <a:buNone/>
              <a:defRPr/>
            </a:lvl5pPr>
            <a:lvl6pPr marL="2286000" marR="0" indent="0" algn="ctr" rtl="0">
              <a:lnSpc>
                <a:spcPct val="150000"/>
              </a:lnSpc>
              <a:spcBef>
                <a:spcPts val="400"/>
              </a:spcBef>
              <a:spcAft>
                <a:spcPts val="0"/>
              </a:spcAft>
              <a:buClr>
                <a:srgbClr val="888888"/>
              </a:buClr>
              <a:buFont typeface="Arial"/>
              <a:buNone/>
              <a:defRPr/>
            </a:lvl6pPr>
            <a:lvl7pPr marL="2743200" marR="0" indent="0" algn="ctr" rtl="0">
              <a:lnSpc>
                <a:spcPct val="150000"/>
              </a:lnSpc>
              <a:spcBef>
                <a:spcPts val="400"/>
              </a:spcBef>
              <a:spcAft>
                <a:spcPts val="0"/>
              </a:spcAft>
              <a:buClr>
                <a:srgbClr val="888888"/>
              </a:buClr>
              <a:buFont typeface="Arial"/>
              <a:buNone/>
              <a:defRPr/>
            </a:lvl7pPr>
            <a:lvl8pPr marL="3200400" marR="0" indent="0" algn="ctr" rtl="0">
              <a:lnSpc>
                <a:spcPct val="150000"/>
              </a:lnSpc>
              <a:spcBef>
                <a:spcPts val="400"/>
              </a:spcBef>
              <a:spcAft>
                <a:spcPts val="0"/>
              </a:spcAft>
              <a:buClr>
                <a:srgbClr val="888888"/>
              </a:buClr>
              <a:buFont typeface="Arial"/>
              <a:buNone/>
              <a:defRPr/>
            </a:lvl8pPr>
            <a:lvl9pPr marL="3657600" marR="0" indent="0" algn="ctr" rtl="0">
              <a:lnSpc>
                <a:spcPct val="150000"/>
              </a:lnSpc>
              <a:spcBef>
                <a:spcPts val="400"/>
              </a:spcBef>
              <a:spcAft>
                <a:spcPts val="0"/>
              </a:spcAft>
              <a:buClr>
                <a:srgbClr val="888888"/>
              </a:buClr>
              <a:buFont typeface="Arial"/>
              <a:buNone/>
              <a:defRPr/>
            </a:lvl9pPr>
          </a:lstStyle>
          <a:p>
            <a:endParaRPr/>
          </a:p>
        </p:txBody>
      </p:sp>
      <p:sp>
        <p:nvSpPr>
          <p:cNvPr id="54" name="Shape 54"/>
          <p:cNvSpPr txBox="1">
            <a:spLocks noGrp="1"/>
          </p:cNvSpPr>
          <p:nvPr>
            <p:ph type="dt" idx="10"/>
          </p:nvPr>
        </p:nvSpPr>
        <p:spPr>
          <a:xfrm>
            <a:off x="457200" y="6356350"/>
            <a:ext cx="2133598" cy="365099"/>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5" name="Shape 55"/>
          <p:cNvSpPr txBox="1">
            <a:spLocks noGrp="1"/>
          </p:cNvSpPr>
          <p:nvPr>
            <p:ph type="ftr" idx="11"/>
          </p:nvPr>
        </p:nvSpPr>
        <p:spPr>
          <a:xfrm>
            <a:off x="3124200" y="6356350"/>
            <a:ext cx="2895600" cy="365099"/>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6" name="Shape 56"/>
          <p:cNvSpPr txBox="1">
            <a:spLocks noGrp="1"/>
          </p:cNvSpPr>
          <p:nvPr>
            <p:ph type="sldNum" idx="12"/>
          </p:nvPr>
        </p:nvSpPr>
        <p:spPr>
          <a:xfrm>
            <a:off x="6553200" y="6356350"/>
            <a:ext cx="2133598" cy="365099"/>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200" b="0" i="0" u="none" strike="noStrike" cap="none" baseline="0">
                <a:solidFill>
                  <a:srgbClr val="888888"/>
                </a:solidFill>
                <a:latin typeface="Calibri"/>
                <a:ea typeface="Calibri"/>
                <a:cs typeface="Calibri"/>
                <a:sym typeface="Calibri"/>
                <a:rtl val="0"/>
              </a:defRPr>
            </a:lvl1pPr>
          </a:lstStyle>
          <a:p>
            <a:pPr marL="0" lvl="0" indent="0">
              <a:spcBef>
                <a:spcPts val="0"/>
              </a:spcBef>
              <a:buClr>
                <a:srgbClr val="888888"/>
              </a:buClr>
              <a:buSzPct val="25000"/>
              <a:buFont typeface="Calibri"/>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Default 2">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914400" y="292100"/>
            <a:ext cx="7315200" cy="1263600"/>
          </a:xfrm>
          <a:prstGeom prst="rect">
            <a:avLst/>
          </a:prstGeom>
          <a:noFill/>
          <a:ln>
            <a:noFill/>
          </a:ln>
        </p:spPr>
        <p:txBody>
          <a:bodyPr lIns="91425" tIns="91425" rIns="91425" bIns="91425" anchor="t" anchorCtr="0"/>
          <a:lstStyle>
            <a:lvl1pPr rtl="0">
              <a:lnSpc>
                <a:spcPct val="112500"/>
              </a:lnSpc>
              <a:spcBef>
                <a:spcPts val="0"/>
              </a:spcBef>
              <a:defRPr/>
            </a:lvl1pPr>
            <a:lvl2pPr rtl="0">
              <a:lnSpc>
                <a:spcPct val="112500"/>
              </a:lnSpc>
              <a:spcBef>
                <a:spcPts val="0"/>
              </a:spcBef>
              <a:defRPr/>
            </a:lvl2pPr>
            <a:lvl3pPr rtl="0">
              <a:lnSpc>
                <a:spcPct val="112500"/>
              </a:lnSpc>
              <a:spcBef>
                <a:spcPts val="0"/>
              </a:spcBef>
              <a:defRPr/>
            </a:lvl3pPr>
            <a:lvl4pPr rtl="0">
              <a:lnSpc>
                <a:spcPct val="112500"/>
              </a:lnSpc>
              <a:spcBef>
                <a:spcPts val="0"/>
              </a:spcBef>
              <a:defRPr/>
            </a:lvl4pPr>
            <a:lvl5pPr rtl="0">
              <a:lnSpc>
                <a:spcPct val="112500"/>
              </a:lnSpc>
              <a:spcBef>
                <a:spcPts val="0"/>
              </a:spcBef>
              <a:defRPr/>
            </a:lvl5pPr>
            <a:lvl6pPr rtl="0">
              <a:lnSpc>
                <a:spcPct val="112500"/>
              </a:lnSpc>
              <a:spcBef>
                <a:spcPts val="0"/>
              </a:spcBef>
              <a:defRPr/>
            </a:lvl6pPr>
            <a:lvl7pPr rtl="0">
              <a:lnSpc>
                <a:spcPct val="112500"/>
              </a:lnSpc>
              <a:spcBef>
                <a:spcPts val="0"/>
              </a:spcBef>
              <a:defRPr/>
            </a:lvl7pPr>
            <a:lvl8pPr rtl="0">
              <a:lnSpc>
                <a:spcPct val="112500"/>
              </a:lnSpc>
              <a:spcBef>
                <a:spcPts val="0"/>
              </a:spcBef>
              <a:defRPr/>
            </a:lvl8pPr>
            <a:lvl9pPr rtl="0">
              <a:lnSpc>
                <a:spcPct val="112500"/>
              </a:lnSpc>
              <a:spcBef>
                <a:spcPts val="0"/>
              </a:spcBef>
              <a:defRPr/>
            </a:lvl9pPr>
          </a:lstStyle>
          <a:p>
            <a:endParaRPr/>
          </a:p>
        </p:txBody>
      </p:sp>
      <p:sp>
        <p:nvSpPr>
          <p:cNvPr id="59" name="Shape 59"/>
          <p:cNvSpPr txBox="1">
            <a:spLocks noGrp="1"/>
          </p:cNvSpPr>
          <p:nvPr>
            <p:ph type="body" idx="1"/>
          </p:nvPr>
        </p:nvSpPr>
        <p:spPr>
          <a:xfrm>
            <a:off x="925512" y="1555750"/>
            <a:ext cx="7292999" cy="5302200"/>
          </a:xfrm>
          <a:prstGeom prst="rect">
            <a:avLst/>
          </a:prstGeom>
          <a:noFill/>
          <a:ln>
            <a:noFill/>
          </a:ln>
        </p:spPr>
        <p:txBody>
          <a:bodyPr lIns="91425" tIns="91425" rIns="91425" bIns="91425" anchor="t" anchorCtr="0"/>
          <a:lstStyle>
            <a:lvl1pPr marL="158750" indent="57150" rtl="0">
              <a:lnSpc>
                <a:spcPct val="150000"/>
              </a:lnSpc>
              <a:spcBef>
                <a:spcPts val="0"/>
              </a:spcBef>
              <a:buClr>
                <a:srgbClr val="807F83"/>
              </a:buClr>
              <a:buFont typeface="Arial"/>
              <a:buChar char="•"/>
              <a:defRPr/>
            </a:lvl1pPr>
            <a:lvl2pPr marL="366709" indent="1590" rtl="0">
              <a:lnSpc>
                <a:spcPct val="150000"/>
              </a:lnSpc>
              <a:spcBef>
                <a:spcPts val="0"/>
              </a:spcBef>
              <a:buClr>
                <a:srgbClr val="807F83"/>
              </a:buClr>
              <a:buFont typeface="Arial"/>
              <a:buChar char="–"/>
              <a:defRPr/>
            </a:lvl2pPr>
            <a:lvl3pPr marL="550508" indent="8291" rtl="0">
              <a:lnSpc>
                <a:spcPct val="150000"/>
              </a:lnSpc>
              <a:spcBef>
                <a:spcPts val="0"/>
              </a:spcBef>
              <a:buClr>
                <a:srgbClr val="807F83"/>
              </a:buClr>
              <a:buFont typeface="Arial"/>
              <a:buChar char="•"/>
              <a:defRPr/>
            </a:lvl3pPr>
            <a:lvl4pPr marL="727603" indent="8996" rtl="0">
              <a:lnSpc>
                <a:spcPct val="150000"/>
              </a:lnSpc>
              <a:spcBef>
                <a:spcPts val="0"/>
              </a:spcBef>
              <a:buClr>
                <a:srgbClr val="807F83"/>
              </a:buClr>
              <a:buFont typeface="Arial"/>
              <a:buChar char="–"/>
              <a:defRPr/>
            </a:lvl4pPr>
            <a:lvl5pPr marL="905404" indent="8995" rtl="0">
              <a:lnSpc>
                <a:spcPct val="150000"/>
              </a:lnSpc>
              <a:spcBef>
                <a:spcPts val="0"/>
              </a:spcBef>
              <a:buClr>
                <a:srgbClr val="807F83"/>
              </a:buClr>
              <a:buFont typeface="Arial"/>
              <a:buChar char="•"/>
              <a:defRPr/>
            </a:lvl5pPr>
            <a:lvl6pPr marL="1362604" indent="8995" rtl="0">
              <a:lnSpc>
                <a:spcPct val="150000"/>
              </a:lnSpc>
              <a:spcBef>
                <a:spcPts val="0"/>
              </a:spcBef>
              <a:buClr>
                <a:srgbClr val="807F83"/>
              </a:buClr>
              <a:buFont typeface="Arial"/>
              <a:buChar char="•"/>
              <a:defRPr/>
            </a:lvl6pPr>
            <a:lvl7pPr marL="1819804" indent="8995" rtl="0">
              <a:lnSpc>
                <a:spcPct val="150000"/>
              </a:lnSpc>
              <a:spcBef>
                <a:spcPts val="0"/>
              </a:spcBef>
              <a:buClr>
                <a:srgbClr val="807F83"/>
              </a:buClr>
              <a:buFont typeface="Arial"/>
              <a:buChar char="•"/>
              <a:defRPr/>
            </a:lvl7pPr>
            <a:lvl8pPr marL="2277004" indent="8995" rtl="0">
              <a:lnSpc>
                <a:spcPct val="150000"/>
              </a:lnSpc>
              <a:spcBef>
                <a:spcPts val="0"/>
              </a:spcBef>
              <a:buClr>
                <a:srgbClr val="807F83"/>
              </a:buClr>
              <a:buFont typeface="Arial"/>
              <a:buChar char="•"/>
              <a:defRPr/>
            </a:lvl8pPr>
            <a:lvl9pPr marL="2734204" indent="8995" rtl="0">
              <a:lnSpc>
                <a:spcPct val="150000"/>
              </a:lnSpc>
              <a:spcBef>
                <a:spcPts val="0"/>
              </a:spcBef>
              <a:buClr>
                <a:srgbClr val="807F83"/>
              </a:buClr>
              <a:buFont typeface="Arial"/>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Default">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457200" y="300035"/>
            <a:ext cx="8229600" cy="2138365"/>
          </a:xfrm>
          <a:prstGeom prst="rect">
            <a:avLst/>
          </a:prstGeom>
          <a:noFill/>
          <a:ln>
            <a:noFill/>
          </a:ln>
        </p:spPr>
        <p:txBody>
          <a:bodyPr lIns="91425" tIns="91425" rIns="91425" bIns="91425" anchor="t" anchorCtr="0"/>
          <a:lstStyle>
            <a:lvl1pPr rtl="0">
              <a:lnSpc>
                <a:spcPct val="112500"/>
              </a:lnSpc>
              <a:spcBef>
                <a:spcPts val="0"/>
              </a:spcBef>
              <a:defRPr/>
            </a:lvl1pPr>
            <a:lvl2pPr rtl="0">
              <a:lnSpc>
                <a:spcPct val="112500"/>
              </a:lnSpc>
              <a:spcBef>
                <a:spcPts val="0"/>
              </a:spcBef>
              <a:defRPr/>
            </a:lvl2pPr>
            <a:lvl3pPr rtl="0">
              <a:lnSpc>
                <a:spcPct val="112500"/>
              </a:lnSpc>
              <a:spcBef>
                <a:spcPts val="0"/>
              </a:spcBef>
              <a:defRPr/>
            </a:lvl3pPr>
            <a:lvl4pPr rtl="0">
              <a:lnSpc>
                <a:spcPct val="112500"/>
              </a:lnSpc>
              <a:spcBef>
                <a:spcPts val="0"/>
              </a:spcBef>
              <a:defRPr/>
            </a:lvl4pPr>
            <a:lvl5pPr rtl="0">
              <a:lnSpc>
                <a:spcPct val="112500"/>
              </a:lnSpc>
              <a:spcBef>
                <a:spcPts val="0"/>
              </a:spcBef>
              <a:defRPr/>
            </a:lvl5pPr>
            <a:lvl6pPr rtl="0">
              <a:lnSpc>
                <a:spcPct val="112500"/>
              </a:lnSpc>
              <a:spcBef>
                <a:spcPts val="0"/>
              </a:spcBef>
              <a:defRPr/>
            </a:lvl6pPr>
            <a:lvl7pPr rtl="0">
              <a:lnSpc>
                <a:spcPct val="112500"/>
              </a:lnSpc>
              <a:spcBef>
                <a:spcPts val="0"/>
              </a:spcBef>
              <a:defRPr/>
            </a:lvl7pPr>
            <a:lvl8pPr rtl="0">
              <a:lnSpc>
                <a:spcPct val="112500"/>
              </a:lnSpc>
              <a:spcBef>
                <a:spcPts val="0"/>
              </a:spcBef>
              <a:defRPr/>
            </a:lvl8pPr>
            <a:lvl9pPr rtl="0">
              <a:lnSpc>
                <a:spcPct val="112500"/>
              </a:lnSpc>
              <a:spcBef>
                <a:spcPts val="0"/>
              </a:spcBef>
              <a:defRPr/>
            </a:lvl9pPr>
          </a:lstStyle>
          <a:p>
            <a:endParaRPr/>
          </a:p>
        </p:txBody>
      </p:sp>
      <p:pic>
        <p:nvPicPr>
          <p:cNvPr id="62" name="Shape 62"/>
          <p:cNvPicPr preferRelativeResize="0"/>
          <p:nvPr/>
        </p:nvPicPr>
        <p:blipFill rotWithShape="1">
          <a:blip r:embed="rId2">
            <a:alphaModFix/>
          </a:blip>
          <a:srcRect/>
          <a:stretch/>
        </p:blipFill>
        <p:spPr>
          <a:xfrm>
            <a:off x="380662" y="6243732"/>
            <a:ext cx="1874446" cy="542731"/>
          </a:xfrm>
          <a:prstGeom prst="rect">
            <a:avLst/>
          </a:prstGeom>
          <a:noFill/>
          <a:ln>
            <a:noFill/>
          </a:ln>
        </p:spPr>
      </p:pic>
      <p:pic>
        <p:nvPicPr>
          <p:cNvPr id="63" name="Shape 63"/>
          <p:cNvPicPr preferRelativeResize="0"/>
          <p:nvPr/>
        </p:nvPicPr>
        <p:blipFill rotWithShape="1">
          <a:blip r:embed="rId3">
            <a:alphaModFix/>
          </a:blip>
          <a:srcRect/>
          <a:stretch/>
        </p:blipFill>
        <p:spPr>
          <a:xfrm>
            <a:off x="5633267" y="6146800"/>
            <a:ext cx="685801" cy="685799"/>
          </a:xfrm>
          <a:prstGeom prst="rect">
            <a:avLst/>
          </a:prstGeom>
          <a:noFill/>
          <a:ln>
            <a:noFill/>
          </a:ln>
        </p:spPr>
      </p:pic>
      <p:pic>
        <p:nvPicPr>
          <p:cNvPr id="64" name="Shape 64"/>
          <p:cNvPicPr preferRelativeResize="0"/>
          <p:nvPr/>
        </p:nvPicPr>
        <p:blipFill rotWithShape="1">
          <a:blip r:embed="rId4">
            <a:alphaModFix/>
          </a:blip>
          <a:srcRect/>
          <a:stretch/>
        </p:blipFill>
        <p:spPr>
          <a:xfrm>
            <a:off x="3588975" y="6146800"/>
            <a:ext cx="1586911" cy="685799"/>
          </a:xfrm>
          <a:prstGeom prst="rect">
            <a:avLst/>
          </a:prstGeom>
          <a:noFill/>
          <a:ln>
            <a:noFill/>
          </a:ln>
        </p:spPr>
      </p:pic>
      <p:pic>
        <p:nvPicPr>
          <p:cNvPr id="65" name="Shape 65"/>
          <p:cNvPicPr preferRelativeResize="0"/>
          <p:nvPr/>
        </p:nvPicPr>
        <p:blipFill rotWithShape="1">
          <a:blip r:embed="rId5">
            <a:alphaModFix/>
          </a:blip>
          <a:srcRect/>
          <a:stretch/>
        </p:blipFill>
        <p:spPr>
          <a:xfrm>
            <a:off x="6789152" y="6204778"/>
            <a:ext cx="2014696" cy="620643"/>
          </a:xfrm>
          <a:prstGeom prst="rect">
            <a:avLst/>
          </a:prstGeom>
          <a:noFill/>
          <a:ln>
            <a:noFill/>
          </a:ln>
        </p:spPr>
      </p:pic>
      <p:pic>
        <p:nvPicPr>
          <p:cNvPr id="66" name="Shape 66"/>
          <p:cNvPicPr preferRelativeResize="0"/>
          <p:nvPr/>
        </p:nvPicPr>
        <p:blipFill rotWithShape="1">
          <a:blip r:embed="rId6">
            <a:alphaModFix/>
          </a:blip>
          <a:srcRect/>
          <a:stretch/>
        </p:blipFill>
        <p:spPr>
          <a:xfrm>
            <a:off x="2547390" y="6134100"/>
            <a:ext cx="685801" cy="685799"/>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3"/>
        <p:cNvGrpSpPr/>
        <p:nvPr/>
      </p:nvGrpSpPr>
      <p:grpSpPr>
        <a:xfrm>
          <a:off x="0" y="0"/>
          <a:ext cx="0" cy="0"/>
          <a:chOff x="0" y="0"/>
          <a:chExt cx="0" cy="0"/>
        </a:xfrm>
      </p:grpSpPr>
      <p:sp>
        <p:nvSpPr>
          <p:cNvPr id="34" name="Shape 34"/>
          <p:cNvSpPr/>
          <p:nvPr/>
        </p:nvSpPr>
        <p:spPr>
          <a:xfrm>
            <a:off x="0" y="6172200"/>
            <a:ext cx="9144003" cy="685799"/>
          </a:xfrm>
          <a:prstGeom prst="rect">
            <a:avLst/>
          </a:prstGeom>
          <a:solidFill>
            <a:srgbClr val="0093D0"/>
          </a:solidFill>
          <a:ln>
            <a:noFill/>
          </a:ln>
        </p:spPr>
        <p:txBody>
          <a:bodyPr lIns="0" tIns="0" rIns="0" bIns="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baseline="0">
              <a:solidFill>
                <a:srgbClr val="FFFFFF"/>
              </a:solidFill>
              <a:latin typeface="Arial"/>
              <a:ea typeface="Arial"/>
              <a:cs typeface="Arial"/>
              <a:sym typeface="Arial"/>
              <a:rtl val="0"/>
            </a:endParaRPr>
          </a:p>
        </p:txBody>
      </p:sp>
      <p:sp>
        <p:nvSpPr>
          <p:cNvPr id="35" name="Shape 35"/>
          <p:cNvSpPr txBox="1">
            <a:spLocks noGrp="1"/>
          </p:cNvSpPr>
          <p:nvPr>
            <p:ph type="title"/>
          </p:nvPr>
        </p:nvSpPr>
        <p:spPr>
          <a:xfrm>
            <a:off x="914400" y="292100"/>
            <a:ext cx="7315200" cy="1263650"/>
          </a:xfrm>
          <a:prstGeom prst="rect">
            <a:avLst/>
          </a:prstGeom>
          <a:noFill/>
          <a:ln>
            <a:noFill/>
          </a:ln>
        </p:spPr>
        <p:txBody>
          <a:bodyPr lIns="91425" tIns="91425" rIns="91425" bIns="91425" anchor="t" anchorCtr="0"/>
          <a:lstStyle>
            <a:lvl1pPr marL="0" marR="0" indent="0" algn="l" rtl="0">
              <a:lnSpc>
                <a:spcPct val="112500"/>
              </a:lnSpc>
              <a:spcBef>
                <a:spcPts val="0"/>
              </a:spcBef>
              <a:spcAft>
                <a:spcPts val="0"/>
              </a:spcAft>
              <a:buClr>
                <a:srgbClr val="000000"/>
              </a:buClr>
              <a:buFont typeface="Arial"/>
              <a:buNone/>
              <a:defRPr/>
            </a:lvl1pPr>
            <a:lvl2pPr marL="0" marR="0" indent="0" algn="l" rtl="0">
              <a:lnSpc>
                <a:spcPct val="112500"/>
              </a:lnSpc>
              <a:spcBef>
                <a:spcPts val="0"/>
              </a:spcBef>
              <a:spcAft>
                <a:spcPts val="0"/>
              </a:spcAft>
              <a:buClr>
                <a:srgbClr val="000000"/>
              </a:buClr>
              <a:buFont typeface="Arial"/>
              <a:buNone/>
              <a:defRPr/>
            </a:lvl2pPr>
            <a:lvl3pPr marL="0" marR="0" indent="0" algn="l" rtl="0">
              <a:lnSpc>
                <a:spcPct val="112500"/>
              </a:lnSpc>
              <a:spcBef>
                <a:spcPts val="0"/>
              </a:spcBef>
              <a:defRPr/>
            </a:lvl3pPr>
            <a:lvl4pPr marL="0" marR="0" indent="0" algn="l" rtl="0">
              <a:lnSpc>
                <a:spcPct val="112500"/>
              </a:lnSpc>
              <a:spcBef>
                <a:spcPts val="0"/>
              </a:spcBef>
              <a:defRPr/>
            </a:lvl4pPr>
            <a:lvl5pPr marL="0" marR="0" indent="0" algn="l" rtl="0">
              <a:lnSpc>
                <a:spcPct val="112500"/>
              </a:lnSpc>
              <a:spcBef>
                <a:spcPts val="0"/>
              </a:spcBef>
              <a:defRPr/>
            </a:lvl5pPr>
            <a:lvl6pPr marL="0" marR="0" indent="0" algn="l" rtl="0">
              <a:lnSpc>
                <a:spcPct val="112500"/>
              </a:lnSpc>
              <a:spcBef>
                <a:spcPts val="0"/>
              </a:spcBef>
              <a:defRPr/>
            </a:lvl6pPr>
            <a:lvl7pPr marL="0" marR="0" indent="0" algn="l" rtl="0">
              <a:lnSpc>
                <a:spcPct val="112500"/>
              </a:lnSpc>
              <a:spcBef>
                <a:spcPts val="0"/>
              </a:spcBef>
              <a:defRPr/>
            </a:lvl7pPr>
            <a:lvl8pPr marL="0" marR="0" indent="0" algn="l" rtl="0">
              <a:lnSpc>
                <a:spcPct val="112500"/>
              </a:lnSpc>
              <a:spcBef>
                <a:spcPts val="0"/>
              </a:spcBef>
              <a:defRPr/>
            </a:lvl8pPr>
            <a:lvl9pPr marL="0" marR="0" indent="0" algn="l" rtl="0">
              <a:lnSpc>
                <a:spcPct val="112500"/>
              </a:lnSpc>
              <a:spcBef>
                <a:spcPts val="0"/>
              </a:spcBef>
              <a:defRPr/>
            </a:lvl9pPr>
          </a:lstStyle>
          <a:p>
            <a:endParaRPr/>
          </a:p>
        </p:txBody>
      </p:sp>
      <p:sp>
        <p:nvSpPr>
          <p:cNvPr id="36" name="Shape 36"/>
          <p:cNvSpPr txBox="1">
            <a:spLocks noGrp="1"/>
          </p:cNvSpPr>
          <p:nvPr>
            <p:ph type="body" idx="1"/>
          </p:nvPr>
        </p:nvSpPr>
        <p:spPr>
          <a:xfrm>
            <a:off x="925512" y="1555750"/>
            <a:ext cx="7292974" cy="5302250"/>
          </a:xfrm>
          <a:prstGeom prst="rect">
            <a:avLst/>
          </a:prstGeom>
          <a:noFill/>
          <a:ln>
            <a:noFill/>
          </a:ln>
        </p:spPr>
        <p:txBody>
          <a:bodyPr lIns="91425" tIns="91425" rIns="91425" bIns="91425" anchor="t" anchorCtr="0"/>
          <a:lstStyle>
            <a:lvl1pPr marL="158750" marR="0" indent="146050" algn="l" rtl="0">
              <a:lnSpc>
                <a:spcPct val="150000"/>
              </a:lnSpc>
              <a:spcBef>
                <a:spcPts val="0"/>
              </a:spcBef>
              <a:spcAft>
                <a:spcPts val="0"/>
              </a:spcAft>
              <a:buClr>
                <a:srgbClr val="807F83"/>
              </a:buClr>
              <a:buFont typeface="Arial"/>
              <a:buChar char="•"/>
              <a:defRPr/>
            </a:lvl1pPr>
            <a:lvl2pPr marL="366710" marR="0" indent="77789" algn="l" rtl="0">
              <a:lnSpc>
                <a:spcPct val="150000"/>
              </a:lnSpc>
              <a:spcBef>
                <a:spcPts val="0"/>
              </a:spcBef>
              <a:spcAft>
                <a:spcPts val="0"/>
              </a:spcAft>
              <a:buClr>
                <a:srgbClr val="807F83"/>
              </a:buClr>
              <a:buFont typeface="Arial"/>
              <a:buChar char="–"/>
              <a:defRPr/>
            </a:lvl2pPr>
            <a:lvl3pPr marL="550508" marR="0" indent="84491" algn="l" rtl="0">
              <a:lnSpc>
                <a:spcPct val="150000"/>
              </a:lnSpc>
              <a:spcBef>
                <a:spcPts val="0"/>
              </a:spcBef>
              <a:spcAft>
                <a:spcPts val="0"/>
              </a:spcAft>
              <a:buClr>
                <a:srgbClr val="807F83"/>
              </a:buClr>
              <a:buFont typeface="Arial"/>
              <a:buChar char="•"/>
              <a:defRPr/>
            </a:lvl3pPr>
            <a:lvl4pPr marL="727603" marR="0" indent="85196" algn="l" rtl="0">
              <a:lnSpc>
                <a:spcPct val="150000"/>
              </a:lnSpc>
              <a:spcBef>
                <a:spcPts val="0"/>
              </a:spcBef>
              <a:spcAft>
                <a:spcPts val="0"/>
              </a:spcAft>
              <a:buClr>
                <a:srgbClr val="807F83"/>
              </a:buClr>
              <a:buFont typeface="Arial"/>
              <a:buChar char="–"/>
              <a:defRPr/>
            </a:lvl4pPr>
            <a:lvl5pPr marL="905404" marR="0" indent="85195" algn="l" rtl="0">
              <a:lnSpc>
                <a:spcPct val="150000"/>
              </a:lnSpc>
              <a:spcBef>
                <a:spcPts val="0"/>
              </a:spcBef>
              <a:spcAft>
                <a:spcPts val="0"/>
              </a:spcAft>
              <a:buClr>
                <a:srgbClr val="807F83"/>
              </a:buClr>
              <a:buFont typeface="Arial"/>
              <a:buChar char="•"/>
              <a:defRPr/>
            </a:lvl5pPr>
            <a:lvl6pPr marL="1362604" marR="0" indent="85195" algn="l" rtl="0">
              <a:lnSpc>
                <a:spcPct val="150000"/>
              </a:lnSpc>
              <a:spcBef>
                <a:spcPts val="0"/>
              </a:spcBef>
              <a:spcAft>
                <a:spcPts val="0"/>
              </a:spcAft>
              <a:buClr>
                <a:srgbClr val="807F83"/>
              </a:buClr>
              <a:buFont typeface="Arial"/>
              <a:buChar char="•"/>
              <a:defRPr/>
            </a:lvl6pPr>
            <a:lvl7pPr marL="1819804" marR="0" indent="85195" algn="l" rtl="0">
              <a:lnSpc>
                <a:spcPct val="150000"/>
              </a:lnSpc>
              <a:spcBef>
                <a:spcPts val="0"/>
              </a:spcBef>
              <a:spcAft>
                <a:spcPts val="0"/>
              </a:spcAft>
              <a:buClr>
                <a:srgbClr val="807F83"/>
              </a:buClr>
              <a:buFont typeface="Arial"/>
              <a:buChar char="•"/>
              <a:defRPr/>
            </a:lvl7pPr>
            <a:lvl8pPr marL="2277004" marR="0" indent="85195" algn="l" rtl="0">
              <a:lnSpc>
                <a:spcPct val="150000"/>
              </a:lnSpc>
              <a:spcBef>
                <a:spcPts val="0"/>
              </a:spcBef>
              <a:spcAft>
                <a:spcPts val="0"/>
              </a:spcAft>
              <a:buClr>
                <a:srgbClr val="807F83"/>
              </a:buClr>
              <a:buFont typeface="Arial"/>
              <a:buChar char="•"/>
              <a:defRPr/>
            </a:lvl8pPr>
            <a:lvl9pPr marL="2734204" marR="0" indent="85195" algn="l" rtl="0">
              <a:lnSpc>
                <a:spcPct val="150000"/>
              </a:lnSpc>
              <a:spcBef>
                <a:spcPts val="0"/>
              </a:spcBef>
              <a:spcAft>
                <a:spcPts val="0"/>
              </a:spcAft>
              <a:buClr>
                <a:srgbClr val="807F83"/>
              </a:buClr>
              <a:buFont typeface="Arial"/>
              <a:buChar char="•"/>
              <a:defRPr/>
            </a:lvl9pPr>
          </a:lstStyle>
          <a:p>
            <a:endParaRPr/>
          </a:p>
        </p:txBody>
      </p:sp>
    </p:spTree>
  </p:cSld>
  <p:clrMap bg1="lt1" tx1="dk1" bg2="dk2"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282875" y="0"/>
            <a:ext cx="7315200" cy="1842299"/>
          </a:xfrm>
          <a:prstGeom prst="rect">
            <a:avLst/>
          </a:prstGeom>
          <a:noFill/>
          <a:ln>
            <a:noFill/>
          </a:ln>
        </p:spPr>
        <p:txBody>
          <a:bodyPr lIns="91425" tIns="91425" rIns="91425" bIns="91425" anchor="t" anchorCtr="0">
            <a:noAutofit/>
          </a:bodyPr>
          <a:lstStyle/>
          <a:p>
            <a:pPr marL="0" marR="0" lvl="0" indent="0" algn="l" rtl="0">
              <a:lnSpc>
                <a:spcPct val="112500"/>
              </a:lnSpc>
              <a:spcBef>
                <a:spcPts val="0"/>
              </a:spcBef>
              <a:spcAft>
                <a:spcPts val="0"/>
              </a:spcAft>
              <a:buClr>
                <a:srgbClr val="0093D0"/>
              </a:buClr>
              <a:buSzPct val="25000"/>
              <a:buFont typeface="Calibri"/>
              <a:buNone/>
            </a:pPr>
            <a:r>
              <a:rPr lang="en-US" sz="3600" b="0" i="0" u="none" strike="noStrike" cap="none" baseline="0">
                <a:solidFill>
                  <a:srgbClr val="0093D0"/>
                </a:solidFill>
                <a:latin typeface="Calibri"/>
                <a:ea typeface="Calibri"/>
                <a:cs typeface="Calibri"/>
                <a:sym typeface="Calibri"/>
                <a:rtl val="0"/>
              </a:rPr>
              <a:t>What Do We Mean by Zero? </a:t>
            </a:r>
          </a:p>
        </p:txBody>
      </p:sp>
      <p:pic>
        <p:nvPicPr>
          <p:cNvPr id="238" name="Shape 238"/>
          <p:cNvPicPr preferRelativeResize="0"/>
          <p:nvPr/>
        </p:nvPicPr>
        <p:blipFill rotWithShape="1">
          <a:blip r:embed="rId3">
            <a:alphaModFix/>
          </a:blip>
          <a:srcRect/>
          <a:stretch/>
        </p:blipFill>
        <p:spPr>
          <a:xfrm>
            <a:off x="1794011" y="3236450"/>
            <a:ext cx="5555973" cy="2164124"/>
          </a:xfrm>
          <a:prstGeom prst="rect">
            <a:avLst/>
          </a:prstGeom>
          <a:noFill/>
          <a:ln>
            <a:noFill/>
          </a:ln>
        </p:spPr>
      </p:pic>
      <p:sp>
        <p:nvSpPr>
          <p:cNvPr id="239" name="Shape 239"/>
          <p:cNvSpPr txBox="1"/>
          <p:nvPr/>
        </p:nvSpPr>
        <p:spPr>
          <a:xfrm>
            <a:off x="457200" y="1043999"/>
            <a:ext cx="8229600" cy="4770000"/>
          </a:xfrm>
          <a:prstGeom prst="rect">
            <a:avLst/>
          </a:prstGeom>
          <a:noFill/>
          <a:ln>
            <a:noFill/>
          </a:ln>
        </p:spPr>
        <p:txBody>
          <a:bodyPr lIns="91425" tIns="45700" rIns="91425" bIns="45700" anchor="t" anchorCtr="0">
            <a:noAutofit/>
          </a:bodyPr>
          <a:lstStyle/>
          <a:p>
            <a:pPr marL="0" marR="0" lvl="0" indent="0" algn="l" rtl="0">
              <a:lnSpc>
                <a:spcPct val="150000"/>
              </a:lnSpc>
              <a:spcBef>
                <a:spcPts val="0"/>
              </a:spcBef>
              <a:spcAft>
                <a:spcPts val="0"/>
              </a:spcAft>
              <a:buClr>
                <a:srgbClr val="807F83"/>
              </a:buClr>
              <a:buSzPct val="25000"/>
              <a:buFont typeface="Calibri"/>
              <a:buNone/>
            </a:pPr>
            <a:r>
              <a:rPr lang="en-US" sz="2000" b="0" i="0" u="none" strike="noStrike" cap="none" baseline="0">
                <a:solidFill>
                  <a:srgbClr val="807F83"/>
                </a:solidFill>
                <a:latin typeface="Calibri"/>
                <a:ea typeface="Calibri"/>
                <a:cs typeface="Calibri"/>
                <a:sym typeface="Calibri"/>
                <a:rtl val="0"/>
              </a:rPr>
              <a:t>Functional zero is reached when, at any point in time, the number of people (veterans or chronic) experiencing sheltered and unsheltered homelessness will be no greater than the current monthly housing placement rate for that population (veterans or chronic). </a:t>
            </a:r>
          </a:p>
          <a:p>
            <a:pPr marL="0" marR="0" lvl="0" indent="0" algn="l" rtl="0">
              <a:lnSpc>
                <a:spcPct val="150000"/>
              </a:lnSpc>
              <a:spcBef>
                <a:spcPts val="0"/>
              </a:spcBef>
              <a:spcAft>
                <a:spcPts val="0"/>
              </a:spcAft>
              <a:buClr>
                <a:srgbClr val="000000"/>
              </a:buClr>
              <a:buFont typeface="Arial"/>
              <a:buNone/>
            </a:pPr>
            <a:endParaRPr sz="2000" b="0" i="0" u="none" strike="noStrike" cap="none" baseline="0">
              <a:solidFill>
                <a:srgbClr val="000000"/>
              </a:solidFill>
              <a:latin typeface="Calibri"/>
              <a:ea typeface="Calibri"/>
              <a:cs typeface="Calibri"/>
              <a:sym typeface="Calibri"/>
              <a:rtl val="0"/>
            </a:endParaRPr>
          </a:p>
          <a:p>
            <a:pPr marL="158750" marR="0" lvl="0" indent="-31750" algn="l" rtl="0">
              <a:lnSpc>
                <a:spcPct val="150000"/>
              </a:lnSpc>
              <a:spcBef>
                <a:spcPts val="0"/>
              </a:spcBef>
              <a:spcAft>
                <a:spcPts val="0"/>
              </a:spcAft>
              <a:buClr>
                <a:srgbClr val="000000"/>
              </a:buClr>
              <a:buFont typeface="Arial"/>
              <a:buNone/>
            </a:pPr>
            <a:endParaRPr sz="2000" b="0" i="0" u="none" strike="noStrike" cap="none" baseline="0">
              <a:solidFill>
                <a:srgbClr val="807F83"/>
              </a:solidFill>
              <a:latin typeface="Calibri"/>
              <a:ea typeface="Calibri"/>
              <a:cs typeface="Calibri"/>
              <a:sym typeface="Calibri"/>
              <a:rtl val="0"/>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925512" y="899900"/>
            <a:ext cx="7292999" cy="5302200"/>
          </a:xfrm>
          <a:prstGeom prst="rect">
            <a:avLst/>
          </a:prstGeom>
          <a:noFill/>
          <a:ln>
            <a:noFill/>
          </a:ln>
        </p:spPr>
        <p:txBody>
          <a:bodyPr lIns="91425" tIns="91425" rIns="91425" bIns="91425" anchor="t" anchorCtr="0">
            <a:noAutofit/>
          </a:bodyPr>
          <a:lstStyle/>
          <a:p>
            <a:pPr marL="0" lvl="0" indent="0" algn="ctr" rtl="0">
              <a:lnSpc>
                <a:spcPct val="100000"/>
              </a:lnSpc>
              <a:spcBef>
                <a:spcPts val="0"/>
              </a:spcBef>
              <a:buClr>
                <a:schemeClr val="dk1"/>
              </a:buClr>
              <a:buFont typeface="Calibri"/>
              <a:buNone/>
            </a:pPr>
            <a:endParaRPr sz="2800" i="1">
              <a:latin typeface="Calibri"/>
              <a:ea typeface="Calibri"/>
              <a:cs typeface="Calibri"/>
              <a:sym typeface="Calibri"/>
            </a:endParaRPr>
          </a:p>
        </p:txBody>
      </p:sp>
      <p:pic>
        <p:nvPicPr>
          <p:cNvPr id="245" name="Shape 245"/>
          <p:cNvPicPr preferRelativeResize="0"/>
          <p:nvPr/>
        </p:nvPicPr>
        <p:blipFill>
          <a:blip r:embed="rId3">
            <a:alphaModFix/>
          </a:blip>
          <a:stretch>
            <a:fillRect/>
          </a:stretch>
        </p:blipFill>
        <p:spPr>
          <a:xfrm>
            <a:off x="242375" y="171100"/>
            <a:ext cx="8625975" cy="5419599"/>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963" b="3850"/>
          <a:stretch/>
        </p:blipFill>
        <p:spPr bwMode="auto">
          <a:xfrm>
            <a:off x="66814" y="228600"/>
            <a:ext cx="8841168" cy="579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5970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p:nvPr/>
        </p:nvSpPr>
        <p:spPr>
          <a:xfrm>
            <a:off x="226175" y="0"/>
            <a:ext cx="8229600" cy="939900"/>
          </a:xfrm>
          <a:prstGeom prst="rect">
            <a:avLst/>
          </a:prstGeom>
          <a:noFill/>
          <a:ln>
            <a:noFill/>
          </a:ln>
        </p:spPr>
        <p:txBody>
          <a:bodyPr lIns="91425" tIns="45700" rIns="91425" bIns="45700" anchor="t" anchorCtr="0">
            <a:noAutofit/>
          </a:bodyPr>
          <a:lstStyle/>
          <a:p>
            <a:pPr marL="0" marR="0" lvl="0" indent="0" algn="l" rtl="0">
              <a:lnSpc>
                <a:spcPct val="112500"/>
              </a:lnSpc>
              <a:spcBef>
                <a:spcPts val="0"/>
              </a:spcBef>
              <a:spcAft>
                <a:spcPts val="0"/>
              </a:spcAft>
              <a:buClr>
                <a:srgbClr val="0093D0"/>
              </a:buClr>
              <a:buSzPct val="25000"/>
              <a:buFont typeface="Calibri"/>
              <a:buNone/>
            </a:pPr>
            <a:r>
              <a:rPr lang="en-US" sz="3600" b="0" i="0" u="none" strike="noStrike" cap="none" baseline="0">
                <a:solidFill>
                  <a:srgbClr val="0093D0"/>
                </a:solidFill>
                <a:latin typeface="Calibri"/>
                <a:ea typeface="Calibri"/>
                <a:cs typeface="Calibri"/>
                <a:sym typeface="Calibri"/>
                <a:rtl val="0"/>
              </a:rPr>
              <a:t>Zero: 2016 Theory of Change</a:t>
            </a:r>
            <a:br>
              <a:rPr lang="en-US" sz="3600" b="0" i="0" u="none" strike="noStrike" cap="none" baseline="0">
                <a:solidFill>
                  <a:srgbClr val="0093D0"/>
                </a:solidFill>
                <a:latin typeface="Calibri"/>
                <a:ea typeface="Calibri"/>
                <a:cs typeface="Calibri"/>
                <a:sym typeface="Calibri"/>
                <a:rtl val="0"/>
              </a:rPr>
            </a:br>
            <a:r>
              <a:rPr lang="en-US" sz="3600" b="0" i="0" u="none" strike="noStrike" cap="none" baseline="0">
                <a:solidFill>
                  <a:srgbClr val="0093D0"/>
                </a:solidFill>
                <a:latin typeface="Calibri"/>
                <a:ea typeface="Calibri"/>
                <a:cs typeface="Calibri"/>
                <a:sym typeface="Calibri"/>
                <a:rtl val="0"/>
              </a:rPr>
              <a:t/>
            </a:r>
            <a:br>
              <a:rPr lang="en-US" sz="3600" b="0" i="0" u="none" strike="noStrike" cap="none" baseline="0">
                <a:solidFill>
                  <a:srgbClr val="0093D0"/>
                </a:solidFill>
                <a:latin typeface="Calibri"/>
                <a:ea typeface="Calibri"/>
                <a:cs typeface="Calibri"/>
                <a:sym typeface="Calibri"/>
                <a:rtl val="0"/>
              </a:rPr>
            </a:br>
            <a:endParaRPr lang="en-US" sz="3600" b="0" i="0" u="none" strike="noStrike" cap="none" baseline="0">
              <a:solidFill>
                <a:srgbClr val="0093D0"/>
              </a:solidFill>
              <a:latin typeface="Calibri"/>
              <a:ea typeface="Calibri"/>
              <a:cs typeface="Calibri"/>
              <a:sym typeface="Calibri"/>
              <a:rtl val="0"/>
            </a:endParaRPr>
          </a:p>
        </p:txBody>
      </p:sp>
      <p:sp>
        <p:nvSpPr>
          <p:cNvPr id="268" name="Shape 268"/>
          <p:cNvSpPr txBox="1"/>
          <p:nvPr/>
        </p:nvSpPr>
        <p:spPr>
          <a:xfrm>
            <a:off x="588800" y="2324100"/>
            <a:ext cx="3830700" cy="19382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0093D0"/>
              </a:buClr>
              <a:buSzPct val="25000"/>
              <a:buFont typeface="Arial"/>
              <a:buNone/>
            </a:pPr>
            <a:r>
              <a:rPr lang="en-US" sz="2000" b="1" i="0" u="none" strike="noStrike" cap="none" baseline="0">
                <a:solidFill>
                  <a:srgbClr val="0093D0"/>
                </a:solidFill>
                <a:latin typeface="Arial"/>
                <a:ea typeface="Arial"/>
                <a:cs typeface="Arial"/>
                <a:sym typeface="Arial"/>
                <a:rtl val="0"/>
              </a:rPr>
              <a:t>All communities in Zero: 2016 will end veterans homelessness (by 12/31/15) and will end chronic homelessness for individuals (by 12/31/16).</a:t>
            </a:r>
          </a:p>
        </p:txBody>
      </p:sp>
      <p:grpSp>
        <p:nvGrpSpPr>
          <p:cNvPr id="269" name="Shape 269"/>
          <p:cNvGrpSpPr/>
          <p:nvPr/>
        </p:nvGrpSpPr>
        <p:grpSpPr>
          <a:xfrm>
            <a:off x="5393123" y="921274"/>
            <a:ext cx="3025298" cy="4645848"/>
            <a:chOff x="0" y="0"/>
            <a:chExt cx="2147483642" cy="2147483603"/>
          </a:xfrm>
        </p:grpSpPr>
        <p:sp>
          <p:nvSpPr>
            <p:cNvPr id="270" name="Shape 270"/>
            <p:cNvSpPr txBox="1"/>
            <p:nvPr/>
          </p:nvSpPr>
          <p:spPr>
            <a:xfrm>
              <a:off x="0" y="1815458800"/>
              <a:ext cx="2147483642" cy="332024803"/>
            </a:xfrm>
            <a:prstGeom prst="rect">
              <a:avLst/>
            </a:prstGeom>
            <a:noFill/>
            <a:ln w="12700" cap="flat">
              <a:solidFill>
                <a:srgbClr val="807F83"/>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807F83"/>
                </a:buClr>
                <a:buSzPct val="25000"/>
                <a:buFont typeface="Arial"/>
                <a:buNone/>
              </a:pPr>
              <a:r>
                <a:rPr lang="en-US" sz="1800" b="0" i="0" u="none" strike="noStrike" cap="none" baseline="0">
                  <a:solidFill>
                    <a:srgbClr val="807F83"/>
                  </a:solidFill>
                  <a:latin typeface="Calibri"/>
                  <a:ea typeface="Calibri"/>
                  <a:cs typeface="Calibri"/>
                  <a:sym typeface="Calibri"/>
                  <a:rtl val="0"/>
                </a:rPr>
                <a:t>Optimally functioning Zero: 2016 Team</a:t>
              </a:r>
            </a:p>
          </p:txBody>
        </p:sp>
        <p:sp>
          <p:nvSpPr>
            <p:cNvPr id="271" name="Shape 271"/>
            <p:cNvSpPr txBox="1"/>
            <p:nvPr/>
          </p:nvSpPr>
          <p:spPr>
            <a:xfrm>
              <a:off x="0" y="1115435600"/>
              <a:ext cx="2147483642" cy="474312973"/>
            </a:xfrm>
            <a:prstGeom prst="rect">
              <a:avLst/>
            </a:prstGeom>
            <a:noFill/>
            <a:ln w="12700" cap="flat">
              <a:solidFill>
                <a:srgbClr val="807F83"/>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807F83"/>
                </a:buClr>
                <a:buSzPct val="25000"/>
                <a:buFont typeface="Arial"/>
                <a:buNone/>
              </a:pPr>
              <a:r>
                <a:rPr lang="en-US" sz="1800" b="0" i="0" u="none" strike="noStrike" cap="none" baseline="0">
                  <a:solidFill>
                    <a:srgbClr val="807F83"/>
                  </a:solidFill>
                  <a:latin typeface="Calibri"/>
                  <a:ea typeface="Calibri"/>
                  <a:cs typeface="Calibri"/>
                  <a:sym typeface="Calibri"/>
                  <a:rtl val="0"/>
                </a:rPr>
                <a:t>Build a creative, connected and committed movement</a:t>
              </a:r>
            </a:p>
          </p:txBody>
        </p:sp>
        <p:sp>
          <p:nvSpPr>
            <p:cNvPr id="272" name="Shape 272"/>
            <p:cNvSpPr txBox="1"/>
            <p:nvPr/>
          </p:nvSpPr>
          <p:spPr>
            <a:xfrm>
              <a:off x="0" y="557706250"/>
              <a:ext cx="2147483642" cy="332024803"/>
            </a:xfrm>
            <a:prstGeom prst="rect">
              <a:avLst/>
            </a:prstGeom>
            <a:noFill/>
            <a:ln w="12700" cap="flat">
              <a:solidFill>
                <a:srgbClr val="807F83"/>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807F83"/>
                </a:buClr>
                <a:buSzPct val="25000"/>
                <a:buFont typeface="Arial"/>
                <a:buNone/>
              </a:pPr>
              <a:r>
                <a:rPr lang="en-US" sz="1800" b="0" i="0" u="none" strike="noStrike" cap="none" baseline="0">
                  <a:solidFill>
                    <a:srgbClr val="807F83"/>
                  </a:solidFill>
                  <a:latin typeface="Calibri"/>
                  <a:ea typeface="Calibri"/>
                  <a:cs typeface="Calibri"/>
                  <a:sym typeface="Calibri"/>
                  <a:rtl val="0"/>
                </a:rPr>
                <a:t>Increase capability of local leaders</a:t>
              </a:r>
            </a:p>
          </p:txBody>
        </p:sp>
        <p:sp>
          <p:nvSpPr>
            <p:cNvPr id="273" name="Shape 273"/>
            <p:cNvSpPr txBox="1"/>
            <p:nvPr/>
          </p:nvSpPr>
          <p:spPr>
            <a:xfrm>
              <a:off x="0" y="0"/>
              <a:ext cx="2147483642" cy="331990150"/>
            </a:xfrm>
            <a:prstGeom prst="rect">
              <a:avLst/>
            </a:prstGeom>
            <a:noFill/>
            <a:ln w="12700" cap="flat">
              <a:solidFill>
                <a:srgbClr val="807F83"/>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7F7F7F"/>
                </a:buClr>
                <a:buSzPct val="25000"/>
                <a:buFont typeface="Calibri"/>
                <a:buNone/>
              </a:pPr>
              <a:r>
                <a:rPr lang="en-US" sz="1800" b="0" i="0" u="none" strike="noStrike" cap="none" baseline="0">
                  <a:solidFill>
                    <a:srgbClr val="7F7F7F"/>
                  </a:solidFill>
                  <a:latin typeface="Calibri"/>
                  <a:ea typeface="Calibri"/>
                  <a:cs typeface="Calibri"/>
                  <a:sym typeface="Calibri"/>
                  <a:rtl val="0"/>
                </a:rPr>
                <a:t>Improve Housing Placement Performance</a:t>
              </a:r>
            </a:p>
          </p:txBody>
        </p:sp>
      </p:grpSp>
      <p:cxnSp>
        <p:nvCxnSpPr>
          <p:cNvPr id="274" name="Shape 274"/>
          <p:cNvCxnSpPr/>
          <p:nvPr/>
        </p:nvCxnSpPr>
        <p:spPr>
          <a:xfrm flipH="1">
            <a:off x="4419599" y="1277937"/>
            <a:ext cx="1066799" cy="1465200"/>
          </a:xfrm>
          <a:prstGeom prst="straightConnector1">
            <a:avLst/>
          </a:prstGeom>
          <a:noFill/>
          <a:ln w="25400" cap="flat">
            <a:solidFill>
              <a:srgbClr val="98002E"/>
            </a:solidFill>
            <a:prstDash val="solid"/>
            <a:miter/>
            <a:headEnd type="none" w="med" len="med"/>
            <a:tailEnd type="stealth" w="lg" len="lg"/>
          </a:ln>
        </p:spPr>
      </p:cxnSp>
      <p:cxnSp>
        <p:nvCxnSpPr>
          <p:cNvPr id="275" name="Shape 275"/>
          <p:cNvCxnSpPr/>
          <p:nvPr/>
        </p:nvCxnSpPr>
        <p:spPr>
          <a:xfrm flipH="1">
            <a:off x="4419548" y="2486025"/>
            <a:ext cx="1060500" cy="638098"/>
          </a:xfrm>
          <a:prstGeom prst="straightConnector1">
            <a:avLst/>
          </a:prstGeom>
          <a:noFill/>
          <a:ln w="25400" cap="flat">
            <a:solidFill>
              <a:srgbClr val="98002E"/>
            </a:solidFill>
            <a:prstDash val="solid"/>
            <a:miter/>
            <a:headEnd type="none" w="med" len="med"/>
            <a:tailEnd type="stealth" w="lg" len="lg"/>
          </a:ln>
        </p:spPr>
      </p:cxnSp>
      <p:cxnSp>
        <p:nvCxnSpPr>
          <p:cNvPr id="276" name="Shape 276"/>
          <p:cNvCxnSpPr/>
          <p:nvPr/>
        </p:nvCxnSpPr>
        <p:spPr>
          <a:xfrm rot="10800000">
            <a:off x="4495723" y="3400536"/>
            <a:ext cx="1038300" cy="518998"/>
          </a:xfrm>
          <a:prstGeom prst="straightConnector1">
            <a:avLst/>
          </a:prstGeom>
          <a:noFill/>
          <a:ln w="25400" cap="flat">
            <a:solidFill>
              <a:srgbClr val="98002E"/>
            </a:solidFill>
            <a:prstDash val="solid"/>
            <a:miter/>
            <a:headEnd type="none" w="med" len="med"/>
            <a:tailEnd type="stealth" w="lg" len="lg"/>
          </a:ln>
        </p:spPr>
      </p:cxnSp>
      <p:cxnSp>
        <p:nvCxnSpPr>
          <p:cNvPr id="277" name="Shape 277"/>
          <p:cNvCxnSpPr/>
          <p:nvPr/>
        </p:nvCxnSpPr>
        <p:spPr>
          <a:xfrm rot="10800000">
            <a:off x="4419498" y="3810062"/>
            <a:ext cx="1130400" cy="1465200"/>
          </a:xfrm>
          <a:prstGeom prst="straightConnector1">
            <a:avLst/>
          </a:prstGeom>
          <a:noFill/>
          <a:ln w="25400" cap="flat">
            <a:solidFill>
              <a:srgbClr val="98002E"/>
            </a:solidFill>
            <a:prstDash val="solid"/>
            <a:miter/>
            <a:headEnd type="none" w="med" len="med"/>
            <a:tailEnd type="stealth" w="lg" len="lg"/>
          </a:ln>
        </p:spPr>
      </p:cxn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title"/>
          </p:nvPr>
        </p:nvSpPr>
        <p:spPr>
          <a:xfrm>
            <a:off x="493712" y="228612"/>
            <a:ext cx="8229600" cy="1143000"/>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accent1"/>
              </a:buClr>
              <a:buSzPct val="25000"/>
              <a:buFont typeface="Calibri"/>
              <a:buNone/>
            </a:pPr>
            <a:r>
              <a:rPr lang="en-US" sz="3600" b="0" i="0" u="none" strike="noStrike" cap="none" baseline="0" dirty="0">
                <a:solidFill>
                  <a:srgbClr val="00B0F0"/>
                </a:solidFill>
                <a:latin typeface="Calibri"/>
                <a:ea typeface="Calibri"/>
                <a:cs typeface="Calibri"/>
                <a:sym typeface="Calibri"/>
                <a:rtl val="0"/>
              </a:rPr>
              <a:t>Your Community Theory of Change</a:t>
            </a:r>
          </a:p>
        </p:txBody>
      </p:sp>
      <p:pic>
        <p:nvPicPr>
          <p:cNvPr id="410" name="Shape 410"/>
          <p:cNvPicPr preferRelativeResize="0">
            <a:picLocks noGrp="1"/>
          </p:cNvPicPr>
          <p:nvPr>
            <p:ph type="body" idx="1"/>
          </p:nvPr>
        </p:nvPicPr>
        <p:blipFill rotWithShape="1">
          <a:blip r:embed="rId3">
            <a:alphaModFix/>
          </a:blip>
          <a:srcRect/>
          <a:stretch/>
        </p:blipFill>
        <p:spPr>
          <a:xfrm>
            <a:off x="457200" y="1371600"/>
            <a:ext cx="8302624" cy="4346575"/>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solidFill>
                  <a:srgbClr val="00B0F0"/>
                </a:solidFill>
                <a:latin typeface="Calibri" panose="020F0502020204030204" pitchFamily="34" charset="0"/>
              </a:rPr>
              <a:t>Western Mass Theory of Change</a:t>
            </a:r>
            <a:endParaRPr lang="en-US" sz="3600" dirty="0">
              <a:solidFill>
                <a:srgbClr val="00B0F0"/>
              </a:solidFill>
              <a:latin typeface="Calibri" panose="020F0502020204030204" pitchFamily="34" charset="0"/>
            </a:endParaRPr>
          </a:p>
        </p:txBody>
      </p:sp>
      <p:sp>
        <p:nvSpPr>
          <p:cNvPr id="9" name="Text Placeholder 8"/>
          <p:cNvSpPr>
            <a:spLocks noGrp="1"/>
          </p:cNvSpPr>
          <p:nvPr>
            <p:ph type="body" idx="1"/>
          </p:nvPr>
        </p:nvSpPr>
        <p:spPr/>
        <p:txBody>
          <a:bodyPr/>
          <a:lstStyle/>
          <a:p>
            <a:endParaRPr lang="en-US"/>
          </a:p>
        </p:txBody>
      </p:sp>
      <p:graphicFrame>
        <p:nvGraphicFramePr>
          <p:cNvPr id="4" name="Diagram 3"/>
          <p:cNvGraphicFramePr/>
          <p:nvPr>
            <p:extLst>
              <p:ext uri="{D42A27DB-BD31-4B8C-83A1-F6EECF244321}">
                <p14:modId xmlns:p14="http://schemas.microsoft.com/office/powerpoint/2010/main" val="3175606642"/>
              </p:ext>
            </p:extLst>
          </p:nvPr>
        </p:nvGraphicFramePr>
        <p:xfrm>
          <a:off x="381000" y="1219200"/>
          <a:ext cx="83820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485816"/>
      </p:ext>
    </p:extLst>
  </p:cSld>
  <p:clrMapOvr>
    <a:masterClrMapping/>
  </p:clrMapOvr>
</p:sld>
</file>

<file path=ppt/theme/theme1.xml><?xml version="1.0" encoding="utf-8"?>
<a:theme xmlns:a="http://schemas.openxmlformats.org/drawingml/2006/main" name="Default">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138</Words>
  <Application>Microsoft Office PowerPoint</Application>
  <PresentationFormat>On-screen Show (4:3)</PresentationFormat>
  <Paragraphs>15</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Default</vt:lpstr>
      <vt:lpstr>What Do We Mean by Zero? </vt:lpstr>
      <vt:lpstr>PowerPoint Presentation</vt:lpstr>
      <vt:lpstr>PowerPoint Presentation</vt:lpstr>
      <vt:lpstr>PowerPoint Presentation</vt:lpstr>
      <vt:lpstr>Your Community Theory of Change</vt:lpstr>
      <vt:lpstr>Western Mass Theory of Change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We Mean by Zero?</dc:title>
  <dc:creator>McCafferty, Geraldine</dc:creator>
  <cp:lastModifiedBy>McCafferty, Gerry</cp:lastModifiedBy>
  <cp:revision>3</cp:revision>
  <dcterms:modified xsi:type="dcterms:W3CDTF">2015-05-08T12:41:47Z</dcterms:modified>
</cp:coreProperties>
</file>