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0058400" cy="7778750"/>
  <p:notesSz cx="10058400" cy="77787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/Relationships>
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2.xml"/></Relationships>
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slide" Target="../slides/slide3.xml"/></Relationships>
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slide" Target="../slides/slide4.xml"/></Relationships>
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slide" Target="../slides/slide5.xml"/></Relationships>
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slide" Target="../slides/slide6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856" y="2411412"/>
            <a:ext cx="8555038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9712" y="4356100"/>
            <a:ext cx="7045325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59595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10"/>
              <a:t>T</a:t>
            </a:r>
            <a:r>
              <a:rPr dirty="0" spc="5"/>
              <a:t>u</a:t>
            </a:r>
            <a:r>
              <a:rPr dirty="0" spc="-15"/>
              <a:t>e</a:t>
            </a:r>
            <a:r>
              <a:rPr dirty="0"/>
              <a:t>sda</a:t>
            </a:r>
            <a:r>
              <a:rPr dirty="0" spc="-20"/>
              <a:t>y</a:t>
            </a:r>
            <a:r>
              <a:rPr dirty="0"/>
              <a:t>,</a:t>
            </a:r>
            <a:r>
              <a:rPr dirty="0" spc="5"/>
              <a:t> </a:t>
            </a:r>
            <a:r>
              <a:rPr dirty="0"/>
              <a:t>J</a:t>
            </a:r>
            <a:r>
              <a:rPr dirty="0" spc="5"/>
              <a:t>u</a:t>
            </a:r>
            <a:r>
              <a:rPr dirty="0"/>
              <a:t>ne</a:t>
            </a:r>
            <a:r>
              <a:rPr dirty="0" spc="-5"/>
              <a:t> </a:t>
            </a:r>
            <a:r>
              <a:rPr dirty="0"/>
              <a:t>1</a:t>
            </a:r>
            <a:r>
              <a:rPr dirty="0" spc="5"/>
              <a:t>6</a:t>
            </a:r>
            <a:r>
              <a:rPr dirty="0"/>
              <a:t>, </a:t>
            </a:r>
            <a:r>
              <a:rPr dirty="0" spc="5"/>
              <a:t>20</a:t>
            </a:r>
            <a:r>
              <a:rPr dirty="0"/>
              <a:t>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59595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10"/>
              <a:t>T</a:t>
            </a:r>
            <a:r>
              <a:rPr dirty="0" spc="5"/>
              <a:t>u</a:t>
            </a:r>
            <a:r>
              <a:rPr dirty="0" spc="-15"/>
              <a:t>e</a:t>
            </a:r>
            <a:r>
              <a:rPr dirty="0"/>
              <a:t>sda</a:t>
            </a:r>
            <a:r>
              <a:rPr dirty="0" spc="-20"/>
              <a:t>y</a:t>
            </a:r>
            <a:r>
              <a:rPr dirty="0"/>
              <a:t>,</a:t>
            </a:r>
            <a:r>
              <a:rPr dirty="0" spc="5"/>
              <a:t> </a:t>
            </a:r>
            <a:r>
              <a:rPr dirty="0"/>
              <a:t>J</a:t>
            </a:r>
            <a:r>
              <a:rPr dirty="0" spc="5"/>
              <a:t>u</a:t>
            </a:r>
            <a:r>
              <a:rPr dirty="0"/>
              <a:t>ne</a:t>
            </a:r>
            <a:r>
              <a:rPr dirty="0" spc="-5"/>
              <a:t> </a:t>
            </a:r>
            <a:r>
              <a:rPr dirty="0"/>
              <a:t>1</a:t>
            </a:r>
            <a:r>
              <a:rPr dirty="0" spc="5"/>
              <a:t>6</a:t>
            </a:r>
            <a:r>
              <a:rPr dirty="0"/>
              <a:t>, </a:t>
            </a:r>
            <a:r>
              <a:rPr dirty="0" spc="5"/>
              <a:t>20</a:t>
            </a:r>
            <a:r>
              <a:rPr dirty="0"/>
              <a:t>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3237" y="1789112"/>
            <a:ext cx="4378166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3346" y="1789112"/>
            <a:ext cx="4378166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59595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10"/>
              <a:t>T</a:t>
            </a:r>
            <a:r>
              <a:rPr dirty="0" spc="5"/>
              <a:t>u</a:t>
            </a:r>
            <a:r>
              <a:rPr dirty="0" spc="-15"/>
              <a:t>e</a:t>
            </a:r>
            <a:r>
              <a:rPr dirty="0"/>
              <a:t>sda</a:t>
            </a:r>
            <a:r>
              <a:rPr dirty="0" spc="-20"/>
              <a:t>y</a:t>
            </a:r>
            <a:r>
              <a:rPr dirty="0"/>
              <a:t>,</a:t>
            </a:r>
            <a:r>
              <a:rPr dirty="0" spc="5"/>
              <a:t> </a:t>
            </a:r>
            <a:r>
              <a:rPr dirty="0"/>
              <a:t>J</a:t>
            </a:r>
            <a:r>
              <a:rPr dirty="0" spc="5"/>
              <a:t>u</a:t>
            </a:r>
            <a:r>
              <a:rPr dirty="0"/>
              <a:t>ne</a:t>
            </a:r>
            <a:r>
              <a:rPr dirty="0" spc="-5"/>
              <a:t> </a:t>
            </a:r>
            <a:r>
              <a:rPr dirty="0"/>
              <a:t>1</a:t>
            </a:r>
            <a:r>
              <a:rPr dirty="0" spc="5"/>
              <a:t>6</a:t>
            </a:r>
            <a:r>
              <a:rPr dirty="0"/>
              <a:t>, </a:t>
            </a:r>
            <a:r>
              <a:rPr dirty="0" spc="5"/>
              <a:t>20</a:t>
            </a:r>
            <a:r>
              <a:rPr dirty="0"/>
              <a:t>15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59595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10"/>
              <a:t>T</a:t>
            </a:r>
            <a:r>
              <a:rPr dirty="0" spc="5"/>
              <a:t>u</a:t>
            </a:r>
            <a:r>
              <a:rPr dirty="0" spc="-15"/>
              <a:t>e</a:t>
            </a:r>
            <a:r>
              <a:rPr dirty="0"/>
              <a:t>sda</a:t>
            </a:r>
            <a:r>
              <a:rPr dirty="0" spc="-20"/>
              <a:t>y</a:t>
            </a:r>
            <a:r>
              <a:rPr dirty="0"/>
              <a:t>,</a:t>
            </a:r>
            <a:r>
              <a:rPr dirty="0" spc="5"/>
              <a:t> </a:t>
            </a:r>
            <a:r>
              <a:rPr dirty="0"/>
              <a:t>J</a:t>
            </a:r>
            <a:r>
              <a:rPr dirty="0" spc="5"/>
              <a:t>u</a:t>
            </a:r>
            <a:r>
              <a:rPr dirty="0"/>
              <a:t>ne</a:t>
            </a:r>
            <a:r>
              <a:rPr dirty="0" spc="-5"/>
              <a:t> </a:t>
            </a:r>
            <a:r>
              <a:rPr dirty="0"/>
              <a:t>1</a:t>
            </a:r>
            <a:r>
              <a:rPr dirty="0" spc="5"/>
              <a:t>6</a:t>
            </a:r>
            <a:r>
              <a:rPr dirty="0"/>
              <a:t>, </a:t>
            </a:r>
            <a:r>
              <a:rPr dirty="0" spc="5"/>
              <a:t>20</a:t>
            </a:r>
            <a:r>
              <a:rPr dirty="0"/>
              <a:t>15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959595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10"/>
              <a:t>T</a:t>
            </a:r>
            <a:r>
              <a:rPr dirty="0" spc="5"/>
              <a:t>u</a:t>
            </a:r>
            <a:r>
              <a:rPr dirty="0" spc="-15"/>
              <a:t>e</a:t>
            </a:r>
            <a:r>
              <a:rPr dirty="0"/>
              <a:t>sda</a:t>
            </a:r>
            <a:r>
              <a:rPr dirty="0" spc="-20"/>
              <a:t>y</a:t>
            </a:r>
            <a:r>
              <a:rPr dirty="0"/>
              <a:t>,</a:t>
            </a:r>
            <a:r>
              <a:rPr dirty="0" spc="5"/>
              <a:t> </a:t>
            </a:r>
            <a:r>
              <a:rPr dirty="0"/>
              <a:t>J</a:t>
            </a:r>
            <a:r>
              <a:rPr dirty="0" spc="5"/>
              <a:t>u</a:t>
            </a:r>
            <a:r>
              <a:rPr dirty="0"/>
              <a:t>ne</a:t>
            </a:r>
            <a:r>
              <a:rPr dirty="0" spc="-5"/>
              <a:t> </a:t>
            </a:r>
            <a:r>
              <a:rPr dirty="0"/>
              <a:t>1</a:t>
            </a:r>
            <a:r>
              <a:rPr dirty="0" spc="5"/>
              <a:t>6</a:t>
            </a:r>
            <a:r>
              <a:rPr dirty="0"/>
              <a:t>, </a:t>
            </a:r>
            <a:r>
              <a:rPr dirty="0" spc="5"/>
              <a:t>20</a:t>
            </a:r>
            <a:r>
              <a:rPr dirty="0"/>
              <a:t>15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64934" y="424815"/>
            <a:ext cx="907630" cy="8820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3237" y="311150"/>
            <a:ext cx="9058275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3237" y="1789112"/>
            <a:ext cx="9058275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8334629" y="7337969"/>
            <a:ext cx="991870" cy="1276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959595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10"/>
              <a:t>T</a:t>
            </a:r>
            <a:r>
              <a:rPr dirty="0" spc="5"/>
              <a:t>u</a:t>
            </a:r>
            <a:r>
              <a:rPr dirty="0" spc="-15"/>
              <a:t>e</a:t>
            </a:r>
            <a:r>
              <a:rPr dirty="0"/>
              <a:t>sda</a:t>
            </a:r>
            <a:r>
              <a:rPr dirty="0" spc="-20"/>
              <a:t>y</a:t>
            </a:r>
            <a:r>
              <a:rPr dirty="0"/>
              <a:t>,</a:t>
            </a:r>
            <a:r>
              <a:rPr dirty="0" spc="5"/>
              <a:t> </a:t>
            </a:r>
            <a:r>
              <a:rPr dirty="0"/>
              <a:t>J</a:t>
            </a:r>
            <a:r>
              <a:rPr dirty="0" spc="5"/>
              <a:t>u</a:t>
            </a:r>
            <a:r>
              <a:rPr dirty="0"/>
              <a:t>ne</a:t>
            </a:r>
            <a:r>
              <a:rPr dirty="0" spc="-5"/>
              <a:t> </a:t>
            </a:r>
            <a:r>
              <a:rPr dirty="0"/>
              <a:t>1</a:t>
            </a:r>
            <a:r>
              <a:rPr dirty="0" spc="5"/>
              <a:t>6</a:t>
            </a:r>
            <a:r>
              <a:rPr dirty="0"/>
              <a:t>, </a:t>
            </a:r>
            <a:r>
              <a:rPr dirty="0" spc="5"/>
              <a:t>20</a:t>
            </a:r>
            <a:r>
              <a:rPr dirty="0"/>
              <a:t>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3237" y="7234237"/>
            <a:ext cx="231489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6620" y="7234237"/>
            <a:ext cx="231489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hudexchange.info/grantees/?granteesaction=main.searchresultsprogramid%3D3)" TargetMode="External"/><Relationship Id="rId3" Type="http://schemas.openxmlformats.org/officeDocument/2006/relationships/image" Target="../media/image2.jpg"/><Relationship Id="rId4" Type="http://schemas.openxmlformats.org/officeDocument/2006/relationships/notesSlide" Target="../notesSlides/notesSlide1.xml"/><Relationship Id="rId5" Type="http://schemas.openxmlformats.org/officeDocument/2006/relationships/slide" Target="slide1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hudexchange.info/grantees/?granteesaction=main.searchresultsprogramid%3D3)" TargetMode="External"/><Relationship Id="rId3" Type="http://schemas.openxmlformats.org/officeDocument/2006/relationships/notesSlide" Target="../notesSlides/notesSlide2.xml"/><Relationship Id="rId4" Type="http://schemas.openxmlformats.org/officeDocument/2006/relationships/slide" Target="slide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hudexchange.info/grantees/?granteesaction=main.searchresultsprogramid%3D3)" TargetMode="External"/><Relationship Id="rId3" Type="http://schemas.openxmlformats.org/officeDocument/2006/relationships/notesSlide" Target="../notesSlides/notesSlide3.xml"/><Relationship Id="rId4" Type="http://schemas.openxmlformats.org/officeDocument/2006/relationships/slide" Target="slide3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hudexchange.info/grantees/?granteesaction=main.searchresultsprogramid%3D3)" TargetMode="External"/><Relationship Id="rId3" Type="http://schemas.openxmlformats.org/officeDocument/2006/relationships/notesSlide" Target="../notesSlides/notesSlide4.xml"/><Relationship Id="rId4" Type="http://schemas.openxmlformats.org/officeDocument/2006/relationships/slide" Target="slide4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hudexchange.info/grantees/?granteesaction=main.searchresultsprogramid%3D3)" TargetMode="External"/><Relationship Id="rId3" Type="http://schemas.openxmlformats.org/officeDocument/2006/relationships/notesSlide" Target="../notesSlides/notesSlide5.xml"/><Relationship Id="rId4" Type="http://schemas.openxmlformats.org/officeDocument/2006/relationships/slide" Target="slide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hudexchange.info/grantees/?granteesaction=main.searchresultsprogramid%3D3)" TargetMode="External"/><Relationship Id="rId3" Type="http://schemas.openxmlformats.org/officeDocument/2006/relationships/notesSlide" Target="../notesSlides/notesSlide6.xml"/><Relationship Id="rId4" Type="http://schemas.openxmlformats.org/officeDocument/2006/relationships/slide" Target="slide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5633" y="1673955"/>
            <a:ext cx="1632585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5" b="1" u="heavy">
                <a:latin typeface="Calibri"/>
                <a:cs typeface="Calibri"/>
              </a:rPr>
              <a:t>C</a:t>
            </a:r>
            <a:r>
              <a:rPr dirty="0" sz="1300" spc="-20" b="1" u="heavy">
                <a:latin typeface="Calibri"/>
                <a:cs typeface="Calibri"/>
              </a:rPr>
              <a:t>o</a:t>
            </a:r>
            <a:r>
              <a:rPr dirty="0" sz="1300" b="1" u="heavy">
                <a:latin typeface="Calibri"/>
                <a:cs typeface="Calibri"/>
              </a:rPr>
              <a:t>C</a:t>
            </a:r>
            <a:r>
              <a:rPr dirty="0" sz="1300" spc="-15" b="1" u="heavy">
                <a:latin typeface="Calibri"/>
                <a:cs typeface="Calibri"/>
              </a:rPr>
              <a:t> </a:t>
            </a:r>
            <a:r>
              <a:rPr dirty="0" sz="1300" spc="-10" b="1" u="heavy">
                <a:latin typeface="Calibri"/>
                <a:cs typeface="Calibri"/>
              </a:rPr>
              <a:t>N</a:t>
            </a:r>
            <a:r>
              <a:rPr dirty="0" sz="1300" spc="-20" b="1" u="heavy">
                <a:latin typeface="Calibri"/>
                <a:cs typeface="Calibri"/>
              </a:rPr>
              <a:t>u</a:t>
            </a:r>
            <a:r>
              <a:rPr dirty="0" sz="1300" spc="-5" b="1" u="heavy">
                <a:latin typeface="Calibri"/>
                <a:cs typeface="Calibri"/>
              </a:rPr>
              <a:t>m</a:t>
            </a:r>
            <a:r>
              <a:rPr dirty="0" sz="1300" spc="-15" b="1" u="heavy">
                <a:latin typeface="Calibri"/>
                <a:cs typeface="Calibri"/>
              </a:rPr>
              <a:t>b</a:t>
            </a:r>
            <a:r>
              <a:rPr dirty="0" sz="1300" spc="-5" b="1" u="heavy">
                <a:latin typeface="Calibri"/>
                <a:cs typeface="Calibri"/>
              </a:rPr>
              <a:t>e</a:t>
            </a:r>
            <a:r>
              <a:rPr dirty="0" sz="1300" spc="-10" b="1" u="heavy">
                <a:latin typeface="Calibri"/>
                <a:cs typeface="Calibri"/>
              </a:rPr>
              <a:t>r</a:t>
            </a:r>
            <a:r>
              <a:rPr dirty="0" sz="1300" spc="-5" b="1" u="heavy">
                <a:latin typeface="Calibri"/>
                <a:cs typeface="Calibri"/>
              </a:rPr>
              <a:t>:</a:t>
            </a:r>
            <a:r>
              <a:rPr dirty="0" sz="1300" b="1" u="heavy">
                <a:latin typeface="Calibri"/>
                <a:cs typeface="Calibri"/>
              </a:rPr>
              <a:t>   </a:t>
            </a:r>
            <a:r>
              <a:rPr dirty="0" sz="1300" spc="105" b="1" u="heavy">
                <a:latin typeface="Calibri"/>
                <a:cs typeface="Calibri"/>
              </a:rPr>
              <a:t> </a:t>
            </a:r>
            <a:r>
              <a:rPr dirty="0" sz="1300" spc="-10" b="1" u="heavy">
                <a:latin typeface="Calibri"/>
                <a:cs typeface="Calibri"/>
              </a:rPr>
              <a:t>M</a:t>
            </a:r>
            <a:r>
              <a:rPr dirty="0" sz="1300" spc="-20" b="1" u="heavy">
                <a:latin typeface="Calibri"/>
                <a:cs typeface="Calibri"/>
              </a:rPr>
              <a:t>A</a:t>
            </a:r>
            <a:r>
              <a:rPr dirty="0" sz="1300" spc="-5" b="1" u="heavy">
                <a:latin typeface="Calibri"/>
                <a:cs typeface="Calibri"/>
              </a:rPr>
              <a:t>-</a:t>
            </a:r>
            <a:r>
              <a:rPr dirty="0" sz="1300" spc="-10" b="1" u="heavy">
                <a:latin typeface="Calibri"/>
                <a:cs typeface="Calibri"/>
              </a:rPr>
              <a:t>507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5633" y="1444974"/>
            <a:ext cx="774065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5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b="1">
                <a:latin typeface="Calibri"/>
                <a:cs typeface="Calibri"/>
              </a:rPr>
              <a:t>C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N</a:t>
            </a:r>
            <a:r>
              <a:rPr dirty="0" sz="1300" spc="-25" b="1">
                <a:latin typeface="Calibri"/>
                <a:cs typeface="Calibri"/>
              </a:rPr>
              <a:t>a</a:t>
            </a:r>
            <a:r>
              <a:rPr dirty="0" sz="1300" spc="-5" b="1">
                <a:latin typeface="Calibri"/>
                <a:cs typeface="Calibri"/>
              </a:rPr>
              <a:t>me</a:t>
            </a:r>
            <a:r>
              <a:rPr dirty="0" sz="1300" spc="-5" b="1">
                <a:latin typeface="Calibri"/>
                <a:cs typeface="Calibri"/>
              </a:rPr>
              <a:t>: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8333" y="1596009"/>
            <a:ext cx="4617720" cy="0"/>
          </a:xfrm>
          <a:custGeom>
            <a:avLst/>
            <a:gdLst/>
            <a:ahLst/>
            <a:cxnLst/>
            <a:rect l="l" t="t" r="r" b="b"/>
            <a:pathLst>
              <a:path w="4617720" h="0">
                <a:moveTo>
                  <a:pt x="0" y="0"/>
                </a:moveTo>
                <a:lnTo>
                  <a:pt x="4617339" y="0"/>
                </a:lnTo>
              </a:path>
            </a:pathLst>
          </a:custGeom>
          <a:ln w="1521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277492" y="1444974"/>
            <a:ext cx="3728720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10" b="1">
                <a:latin typeface="Calibri"/>
                <a:cs typeface="Calibri"/>
              </a:rPr>
              <a:t>P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20" b="1">
                <a:latin typeface="Calibri"/>
                <a:cs typeface="Calibri"/>
              </a:rPr>
              <a:t>t</a:t>
            </a: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15" b="1">
                <a:latin typeface="Calibri"/>
                <a:cs typeface="Calibri"/>
              </a:rPr>
              <a:t>s</a:t>
            </a:r>
            <a:r>
              <a:rPr dirty="0" sz="1300" spc="-5" b="1">
                <a:latin typeface="Calibri"/>
                <a:cs typeface="Calibri"/>
              </a:rPr>
              <a:t>fi</a:t>
            </a:r>
            <a:r>
              <a:rPr dirty="0" sz="1300" spc="-10" b="1">
                <a:latin typeface="Calibri"/>
                <a:cs typeface="Calibri"/>
              </a:rPr>
              <a:t>e</a:t>
            </a:r>
            <a:r>
              <a:rPr dirty="0" sz="1300" spc="-5" b="1">
                <a:latin typeface="Calibri"/>
                <a:cs typeface="Calibri"/>
              </a:rPr>
              <a:t>l</a:t>
            </a:r>
            <a:r>
              <a:rPr dirty="0" sz="1300" spc="-15" b="1">
                <a:latin typeface="Calibri"/>
                <a:cs typeface="Calibri"/>
              </a:rPr>
              <a:t>d/</a:t>
            </a:r>
            <a:r>
              <a:rPr dirty="0" sz="1300" spc="-10" b="1">
                <a:latin typeface="Calibri"/>
                <a:cs typeface="Calibri"/>
              </a:rPr>
              <a:t>B</a:t>
            </a:r>
            <a:r>
              <a:rPr dirty="0" sz="1300" spc="-15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10" b="1">
                <a:latin typeface="Calibri"/>
                <a:cs typeface="Calibri"/>
              </a:rPr>
              <a:t>k</a:t>
            </a:r>
            <a:r>
              <a:rPr dirty="0" sz="1300" spc="-15" b="1">
                <a:latin typeface="Calibri"/>
                <a:cs typeface="Calibri"/>
              </a:rPr>
              <a:t>sh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5" b="1">
                <a:latin typeface="Calibri"/>
                <a:cs typeface="Calibri"/>
              </a:rPr>
              <a:t>e</a:t>
            </a:r>
            <a:r>
              <a:rPr dirty="0" sz="1300" spc="-5" b="1">
                <a:latin typeface="Calibri"/>
                <a:cs typeface="Calibri"/>
              </a:rPr>
              <a:t>,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F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20" b="1">
                <a:latin typeface="Calibri"/>
                <a:cs typeface="Calibri"/>
              </a:rPr>
              <a:t>a</a:t>
            </a:r>
            <a:r>
              <a:rPr dirty="0" sz="1300" spc="-15" b="1">
                <a:latin typeface="Calibri"/>
                <a:cs typeface="Calibri"/>
              </a:rPr>
              <a:t>n</a:t>
            </a:r>
            <a:r>
              <a:rPr dirty="0" sz="1300" spc="-5" b="1">
                <a:latin typeface="Calibri"/>
                <a:cs typeface="Calibri"/>
              </a:rPr>
              <a:t>kl</a:t>
            </a:r>
            <a:r>
              <a:rPr dirty="0" sz="1300" b="1">
                <a:latin typeface="Calibri"/>
                <a:cs typeface="Calibri"/>
              </a:rPr>
              <a:t>i</a:t>
            </a:r>
            <a:r>
              <a:rPr dirty="0" sz="1300" spc="-15" b="1">
                <a:latin typeface="Calibri"/>
                <a:cs typeface="Calibri"/>
              </a:rPr>
              <a:t>n</a:t>
            </a:r>
            <a:r>
              <a:rPr dirty="0" sz="1300" spc="-5" b="1">
                <a:latin typeface="Calibri"/>
                <a:cs typeface="Calibri"/>
              </a:rPr>
              <a:t>,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Ha</a:t>
            </a:r>
            <a:r>
              <a:rPr dirty="0" sz="1300" spc="-5" b="1">
                <a:latin typeface="Calibri"/>
                <a:cs typeface="Calibri"/>
              </a:rPr>
              <a:t>m</a:t>
            </a:r>
            <a:r>
              <a:rPr dirty="0" sz="1300" spc="-15" b="1">
                <a:latin typeface="Calibri"/>
                <a:cs typeface="Calibri"/>
              </a:rPr>
              <a:t>p</a:t>
            </a:r>
            <a:r>
              <a:rPr dirty="0" sz="1300" spc="-1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h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spc="-15" b="1">
                <a:latin typeface="Calibri"/>
                <a:cs typeface="Calibri"/>
              </a:rPr>
              <a:t>un</a:t>
            </a: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5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b="1">
                <a:latin typeface="Calibri"/>
                <a:cs typeface="Calibri"/>
              </a:rPr>
              <a:t>C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29766" y="432157"/>
            <a:ext cx="8109584" cy="6076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98600"/>
              </a:lnSpc>
            </a:pP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-20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Not</a:t>
            </a:r>
            <a:r>
              <a:rPr dirty="0" sz="800" spc="-5" i="1">
                <a:latin typeface="Times New Roman"/>
                <a:cs typeface="Times New Roman"/>
              </a:rPr>
              <a:t>es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Ab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Th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:</a:t>
            </a:r>
            <a:r>
              <a:rPr dirty="0" sz="800" spc="-10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hi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0" i="1">
                <a:latin typeface="Times New Roman"/>
                <a:cs typeface="Times New Roman"/>
              </a:rPr>
              <a:t>po</a:t>
            </a:r>
            <a:r>
              <a:rPr dirty="0" sz="800" spc="-5" i="1">
                <a:latin typeface="Times New Roman"/>
                <a:cs typeface="Times New Roman"/>
              </a:rPr>
              <a:t>rt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vi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o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-10" i="1">
                <a:latin typeface="Times New Roman"/>
                <a:cs typeface="Times New Roman"/>
              </a:rPr>
              <a:t>UD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nt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nu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Ca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(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s)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ye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2</a:t>
            </a:r>
            <a:r>
              <a:rPr dirty="0" sz="800" i="1">
                <a:latin typeface="Times New Roman"/>
                <a:cs typeface="Times New Roman"/>
              </a:rPr>
              <a:t>0</a:t>
            </a:r>
            <a:r>
              <a:rPr dirty="0" sz="800" spc="0" i="1">
                <a:latin typeface="Times New Roman"/>
                <a:cs typeface="Times New Roman"/>
              </a:rPr>
              <a:t>1</a:t>
            </a:r>
            <a:r>
              <a:rPr dirty="0" sz="800" spc="-5" i="1">
                <a:latin typeface="Times New Roman"/>
                <a:cs typeface="Times New Roman"/>
              </a:rPr>
              <a:t>4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ic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fo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spc="-10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Pr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HU</a:t>
            </a:r>
            <a:r>
              <a:rPr dirty="0" sz="800" spc="-1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ha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nd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ted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ta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q</a:t>
            </a:r>
            <a:r>
              <a:rPr dirty="0" sz="800" spc="0" i="1">
                <a:latin typeface="Times New Roman"/>
                <a:cs typeface="Times New Roman"/>
              </a:rPr>
              <a:t>ua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review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ver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al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ub</a:t>
            </a:r>
            <a:r>
              <a:rPr dirty="0" sz="800" spc="-5" i="1">
                <a:latin typeface="Times New Roman"/>
                <a:cs typeface="Times New Roman"/>
              </a:rPr>
              <a:t>mi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ted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ch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.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eref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utio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an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wit</a:t>
            </a:r>
            <a:r>
              <a:rPr dirty="0" sz="800" spc="-5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ese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st</a:t>
            </a:r>
            <a:r>
              <a:rPr dirty="0" sz="800" spc="0" i="1">
                <a:latin typeface="Times New Roman"/>
                <a:cs typeface="Times New Roman"/>
              </a:rPr>
              <a:t>an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ry,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rel</a:t>
            </a:r>
            <a:r>
              <a:rPr dirty="0" sz="800" i="1">
                <a:latin typeface="Times New Roman"/>
                <a:cs typeface="Times New Roman"/>
              </a:rPr>
              <a:t>ia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cy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Inve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at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lso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dit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ly,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hi</a:t>
            </a:r>
            <a:r>
              <a:rPr dirty="0" sz="800" spc="-5" i="1">
                <a:latin typeface="Times New Roman"/>
                <a:cs typeface="Times New Roman"/>
              </a:rPr>
              <a:t>ft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lo</a:t>
            </a:r>
            <a:r>
              <a:rPr dirty="0" sz="800" spc="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ses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to</a:t>
            </a:r>
            <a:r>
              <a:rPr dirty="0" sz="800" spc="-5" i="1">
                <a:latin typeface="Times New Roman"/>
                <a:cs typeface="Times New Roman"/>
              </a:rPr>
              <a:t> 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e</a:t>
            </a:r>
            <a:r>
              <a:rPr dirty="0" sz="800" spc="-5" i="1">
                <a:latin typeface="Times New Roman"/>
                <a:cs typeface="Times New Roman"/>
              </a:rPr>
              <a:t>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au</a:t>
            </a:r>
            <a:r>
              <a:rPr dirty="0" sz="800" spc="-5" i="1">
                <a:latin typeface="Times New Roman"/>
                <a:cs typeface="Times New Roman"/>
              </a:rPr>
              <a:t>se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ng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tw</a:t>
            </a:r>
            <a:r>
              <a:rPr dirty="0" sz="800" spc="-5" i="1">
                <a:latin typeface="Times New Roman"/>
                <a:cs typeface="Times New Roman"/>
              </a:rPr>
              <a:t>een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</a:t>
            </a:r>
            <a:r>
              <a:rPr dirty="0" sz="800" spc="0" i="1">
                <a:latin typeface="Times New Roman"/>
                <a:cs typeface="Times New Roman"/>
              </a:rPr>
              <a:t>qu</a:t>
            </a:r>
            <a:r>
              <a:rPr dirty="0" sz="800" spc="-5" i="1">
                <a:latin typeface="Times New Roman"/>
                <a:cs typeface="Times New Roman"/>
              </a:rPr>
              <a:t>iries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at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ec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re,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j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ic</a:t>
            </a:r>
            <a:r>
              <a:rPr dirty="0" sz="800" i="1">
                <a:latin typeface="Times New Roman"/>
                <a:cs typeface="Times New Roman"/>
              </a:rPr>
              <a:t>tio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di</a:t>
            </a:r>
            <a:r>
              <a:rPr dirty="0" sz="800" spc="-5" i="1">
                <a:latin typeface="Times New Roman"/>
                <a:cs typeface="Times New Roman"/>
              </a:rPr>
              <a:t>rec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ly.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-10" i="1">
                <a:latin typeface="Times New Roman"/>
                <a:cs typeface="Times New Roman"/>
              </a:rPr>
              <a:t>UD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Exc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w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(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tp</a:t>
            </a:r>
            <a:r>
              <a:rPr dirty="0" sz="800" spc="-5" i="1">
                <a:latin typeface="Times New Roman"/>
                <a:cs typeface="Times New Roman"/>
              </a:rPr>
              <a:t>s:/</a:t>
            </a:r>
            <a:r>
              <a:rPr dirty="0" sz="800" i="1">
                <a:latin typeface="Times New Roman"/>
                <a:cs typeface="Times New Roman"/>
              </a:rPr>
              <a:t>/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www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.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h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u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d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exc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ha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e.i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f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o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/g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tees/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?g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ant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ees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ct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o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10" i="1">
                <a:latin typeface="Times New Roman"/>
                <a:cs typeface="Times New Roman"/>
                <a:hlinkClick r:id="rId2"/>
              </a:rPr>
              <a:t>=</a:t>
            </a:r>
            <a:r>
              <a:rPr dirty="0" sz="800" spc="-15" i="1">
                <a:latin typeface="Times New Roman"/>
                <a:cs typeface="Times New Roman"/>
                <a:hlinkClick r:id="rId2"/>
              </a:rPr>
              <a:t>m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.se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rc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h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res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ult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p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og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15" i="1">
                <a:latin typeface="Times New Roman"/>
                <a:cs typeface="Times New Roman"/>
                <a:hlinkClick r:id="rId2"/>
              </a:rPr>
              <a:t>m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d</a:t>
            </a:r>
            <a:r>
              <a:rPr dirty="0" sz="800" spc="-10" i="1">
                <a:latin typeface="Times New Roman"/>
                <a:cs typeface="Times New Roman"/>
                <a:hlinkClick r:id="rId2"/>
              </a:rPr>
              <a:t>=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3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).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13055" y="1908263"/>
            <a:ext cx="9575165" cy="53778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162779" y="1603314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 h="0">
                <a:moveTo>
                  <a:pt x="0" y="0"/>
                </a:moveTo>
                <a:lnTo>
                  <a:pt x="164313" y="0"/>
                </a:lnTo>
              </a:path>
            </a:pathLst>
          </a:custGeom>
          <a:ln w="1498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10"/>
              <a:t>T</a:t>
            </a:r>
            <a:r>
              <a:rPr dirty="0" spc="5"/>
              <a:t>u</a:t>
            </a:r>
            <a:r>
              <a:rPr dirty="0" spc="-15"/>
              <a:t>e</a:t>
            </a:r>
            <a:r>
              <a:rPr dirty="0"/>
              <a:t>sda</a:t>
            </a:r>
            <a:r>
              <a:rPr dirty="0" spc="-20"/>
              <a:t>y</a:t>
            </a:r>
            <a:r>
              <a:rPr dirty="0"/>
              <a:t>,</a:t>
            </a:r>
            <a:r>
              <a:rPr dirty="0" spc="5"/>
              <a:t> </a:t>
            </a:r>
            <a:r>
              <a:rPr dirty="0"/>
              <a:t>J</a:t>
            </a:r>
            <a:r>
              <a:rPr dirty="0" spc="5"/>
              <a:t>u</a:t>
            </a:r>
            <a:r>
              <a:rPr dirty="0"/>
              <a:t>ne</a:t>
            </a:r>
            <a:r>
              <a:rPr dirty="0" spc="-5"/>
              <a:t> </a:t>
            </a:r>
            <a:r>
              <a:rPr dirty="0"/>
              <a:t>1</a:t>
            </a:r>
            <a:r>
              <a:rPr dirty="0" spc="5"/>
              <a:t>6</a:t>
            </a:r>
            <a:r>
              <a:rPr dirty="0"/>
              <a:t>, </a:t>
            </a:r>
            <a:r>
              <a:rPr dirty="0" spc="5"/>
              <a:t>20</a:t>
            </a:r>
            <a:r>
              <a:rPr dirty="0"/>
              <a:t>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8333" y="1596009"/>
            <a:ext cx="4617720" cy="0"/>
          </a:xfrm>
          <a:custGeom>
            <a:avLst/>
            <a:gdLst/>
            <a:ahLst/>
            <a:cxnLst/>
            <a:rect l="l" t="t" r="r" b="b"/>
            <a:pathLst>
              <a:path w="4617720" h="0">
                <a:moveTo>
                  <a:pt x="0" y="0"/>
                </a:moveTo>
                <a:lnTo>
                  <a:pt x="4617339" y="0"/>
                </a:lnTo>
              </a:path>
            </a:pathLst>
          </a:custGeom>
          <a:ln w="1521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457325" y="3195701"/>
            <a:ext cx="2242185" cy="2261235"/>
          </a:xfrm>
          <a:custGeom>
            <a:avLst/>
            <a:gdLst/>
            <a:ahLst/>
            <a:cxnLst/>
            <a:rect l="l" t="t" r="r" b="b"/>
            <a:pathLst>
              <a:path w="2242185" h="2261235">
                <a:moveTo>
                  <a:pt x="57277" y="763270"/>
                </a:moveTo>
                <a:lnTo>
                  <a:pt x="41410" y="815365"/>
                </a:lnTo>
                <a:lnTo>
                  <a:pt x="28103" y="868544"/>
                </a:lnTo>
                <a:lnTo>
                  <a:pt x="17360" y="922622"/>
                </a:lnTo>
                <a:lnTo>
                  <a:pt x="9188" y="977413"/>
                </a:lnTo>
                <a:lnTo>
                  <a:pt x="3591" y="1032732"/>
                </a:lnTo>
                <a:lnTo>
                  <a:pt x="575" y="1088394"/>
                </a:lnTo>
                <a:lnTo>
                  <a:pt x="0" y="1125601"/>
                </a:lnTo>
                <a:lnTo>
                  <a:pt x="3660" y="1219054"/>
                </a:lnTo>
                <a:lnTo>
                  <a:pt x="14459" y="1310362"/>
                </a:lnTo>
                <a:lnTo>
                  <a:pt x="32128" y="1399238"/>
                </a:lnTo>
                <a:lnTo>
                  <a:pt x="56395" y="1485397"/>
                </a:lnTo>
                <a:lnTo>
                  <a:pt x="86989" y="1568551"/>
                </a:lnTo>
                <a:lnTo>
                  <a:pt x="123639" y="1648414"/>
                </a:lnTo>
                <a:lnTo>
                  <a:pt x="166075" y="1724701"/>
                </a:lnTo>
                <a:lnTo>
                  <a:pt x="214026" y="1797126"/>
                </a:lnTo>
                <a:lnTo>
                  <a:pt x="267221" y="1865401"/>
                </a:lnTo>
                <a:lnTo>
                  <a:pt x="325389" y="1929241"/>
                </a:lnTo>
                <a:lnTo>
                  <a:pt x="388260" y="1988359"/>
                </a:lnTo>
                <a:lnTo>
                  <a:pt x="455563" y="2042469"/>
                </a:lnTo>
                <a:lnTo>
                  <a:pt x="527026" y="2091286"/>
                </a:lnTo>
                <a:lnTo>
                  <a:pt x="602380" y="2134522"/>
                </a:lnTo>
                <a:lnTo>
                  <a:pt x="681353" y="2171892"/>
                </a:lnTo>
                <a:lnTo>
                  <a:pt x="763674" y="2203109"/>
                </a:lnTo>
                <a:lnTo>
                  <a:pt x="849073" y="2227887"/>
                </a:lnTo>
                <a:lnTo>
                  <a:pt x="937357" y="2245950"/>
                </a:lnTo>
                <a:lnTo>
                  <a:pt x="1028051" y="2256983"/>
                </a:lnTo>
                <a:lnTo>
                  <a:pt x="1121029" y="2260727"/>
                </a:lnTo>
                <a:lnTo>
                  <a:pt x="1212755" y="2256982"/>
                </a:lnTo>
                <a:lnTo>
                  <a:pt x="1302506" y="2245941"/>
                </a:lnTo>
                <a:lnTo>
                  <a:pt x="1389990" y="2227887"/>
                </a:lnTo>
                <a:lnTo>
                  <a:pt x="1474712" y="2203185"/>
                </a:lnTo>
                <a:lnTo>
                  <a:pt x="1556666" y="2172041"/>
                </a:lnTo>
                <a:lnTo>
                  <a:pt x="1635449" y="2134779"/>
                </a:lnTo>
                <a:lnTo>
                  <a:pt x="1710770" y="2091694"/>
                </a:lnTo>
                <a:lnTo>
                  <a:pt x="1782335" y="2043079"/>
                </a:lnTo>
                <a:lnTo>
                  <a:pt x="1849853" y="1989227"/>
                </a:lnTo>
                <a:lnTo>
                  <a:pt x="1913032" y="1930431"/>
                </a:lnTo>
                <a:lnTo>
                  <a:pt x="1971580" y="1866986"/>
                </a:lnTo>
                <a:lnTo>
                  <a:pt x="2025206" y="1799183"/>
                </a:lnTo>
                <a:lnTo>
                  <a:pt x="2073615" y="1727317"/>
                </a:lnTo>
                <a:lnTo>
                  <a:pt x="2116518" y="1651681"/>
                </a:lnTo>
                <a:lnTo>
                  <a:pt x="2153622" y="1572569"/>
                </a:lnTo>
                <a:lnTo>
                  <a:pt x="2184634" y="1490273"/>
                </a:lnTo>
                <a:lnTo>
                  <a:pt x="2209263" y="1405088"/>
                </a:lnTo>
                <a:lnTo>
                  <a:pt x="2227217" y="1317306"/>
                </a:lnTo>
                <a:lnTo>
                  <a:pt x="2238203" y="1227221"/>
                </a:lnTo>
                <a:lnTo>
                  <a:pt x="2241930" y="1135126"/>
                </a:lnTo>
                <a:lnTo>
                  <a:pt x="1121029" y="1135126"/>
                </a:lnTo>
                <a:lnTo>
                  <a:pt x="57277" y="763270"/>
                </a:lnTo>
                <a:close/>
              </a:path>
              <a:path w="2242185" h="2261235">
                <a:moveTo>
                  <a:pt x="1111504" y="0"/>
                </a:moveTo>
                <a:lnTo>
                  <a:pt x="1111626" y="24167"/>
                </a:lnTo>
                <a:lnTo>
                  <a:pt x="1121029" y="1135126"/>
                </a:lnTo>
                <a:lnTo>
                  <a:pt x="2241930" y="1135126"/>
                </a:lnTo>
                <a:lnTo>
                  <a:pt x="2238203" y="1041742"/>
                </a:lnTo>
                <a:lnTo>
                  <a:pt x="2227217" y="950634"/>
                </a:lnTo>
                <a:lnTo>
                  <a:pt x="2209263" y="862074"/>
                </a:lnTo>
                <a:lnTo>
                  <a:pt x="2184634" y="776333"/>
                </a:lnTo>
                <a:lnTo>
                  <a:pt x="2153622" y="693683"/>
                </a:lnTo>
                <a:lnTo>
                  <a:pt x="2116518" y="614396"/>
                </a:lnTo>
                <a:lnTo>
                  <a:pt x="2073615" y="538744"/>
                </a:lnTo>
                <a:lnTo>
                  <a:pt x="2025206" y="466998"/>
                </a:lnTo>
                <a:lnTo>
                  <a:pt x="1971580" y="399430"/>
                </a:lnTo>
                <a:lnTo>
                  <a:pt x="1913032" y="336311"/>
                </a:lnTo>
                <a:lnTo>
                  <a:pt x="1849853" y="277915"/>
                </a:lnTo>
                <a:lnTo>
                  <a:pt x="1782335" y="224511"/>
                </a:lnTo>
                <a:lnTo>
                  <a:pt x="1710770" y="176373"/>
                </a:lnTo>
                <a:lnTo>
                  <a:pt x="1635449" y="133771"/>
                </a:lnTo>
                <a:lnTo>
                  <a:pt x="1556666" y="96978"/>
                </a:lnTo>
                <a:lnTo>
                  <a:pt x="1474712" y="66265"/>
                </a:lnTo>
                <a:lnTo>
                  <a:pt x="1389880" y="41904"/>
                </a:lnTo>
                <a:lnTo>
                  <a:pt x="1302460" y="24167"/>
                </a:lnTo>
                <a:lnTo>
                  <a:pt x="1212746" y="13326"/>
                </a:lnTo>
                <a:lnTo>
                  <a:pt x="1121029" y="9651"/>
                </a:lnTo>
                <a:lnTo>
                  <a:pt x="1111504" y="0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457325" y="3195701"/>
            <a:ext cx="2242185" cy="2261235"/>
          </a:xfrm>
          <a:custGeom>
            <a:avLst/>
            <a:gdLst/>
            <a:ahLst/>
            <a:cxnLst/>
            <a:rect l="l" t="t" r="r" b="b"/>
            <a:pathLst>
              <a:path w="2242185" h="2261235">
                <a:moveTo>
                  <a:pt x="57277" y="763270"/>
                </a:moveTo>
                <a:lnTo>
                  <a:pt x="41410" y="815365"/>
                </a:lnTo>
                <a:lnTo>
                  <a:pt x="28103" y="868544"/>
                </a:lnTo>
                <a:lnTo>
                  <a:pt x="17360" y="922622"/>
                </a:lnTo>
                <a:lnTo>
                  <a:pt x="9188" y="977413"/>
                </a:lnTo>
                <a:lnTo>
                  <a:pt x="3591" y="1032732"/>
                </a:lnTo>
                <a:lnTo>
                  <a:pt x="575" y="1088394"/>
                </a:lnTo>
                <a:lnTo>
                  <a:pt x="0" y="1125601"/>
                </a:lnTo>
                <a:lnTo>
                  <a:pt x="3660" y="1219054"/>
                </a:lnTo>
                <a:lnTo>
                  <a:pt x="14459" y="1310362"/>
                </a:lnTo>
                <a:lnTo>
                  <a:pt x="32128" y="1399238"/>
                </a:lnTo>
                <a:lnTo>
                  <a:pt x="56395" y="1485397"/>
                </a:lnTo>
                <a:lnTo>
                  <a:pt x="86989" y="1568551"/>
                </a:lnTo>
                <a:lnTo>
                  <a:pt x="123639" y="1648414"/>
                </a:lnTo>
                <a:lnTo>
                  <a:pt x="166075" y="1724701"/>
                </a:lnTo>
                <a:lnTo>
                  <a:pt x="214026" y="1797126"/>
                </a:lnTo>
                <a:lnTo>
                  <a:pt x="267221" y="1865401"/>
                </a:lnTo>
                <a:lnTo>
                  <a:pt x="325389" y="1929241"/>
                </a:lnTo>
                <a:lnTo>
                  <a:pt x="388260" y="1988359"/>
                </a:lnTo>
                <a:lnTo>
                  <a:pt x="455563" y="2042469"/>
                </a:lnTo>
                <a:lnTo>
                  <a:pt x="527026" y="2091286"/>
                </a:lnTo>
                <a:lnTo>
                  <a:pt x="602380" y="2134522"/>
                </a:lnTo>
                <a:lnTo>
                  <a:pt x="681353" y="2171892"/>
                </a:lnTo>
                <a:lnTo>
                  <a:pt x="763674" y="2203109"/>
                </a:lnTo>
                <a:lnTo>
                  <a:pt x="849073" y="2227887"/>
                </a:lnTo>
                <a:lnTo>
                  <a:pt x="937279" y="2245941"/>
                </a:lnTo>
                <a:lnTo>
                  <a:pt x="1028021" y="2256982"/>
                </a:lnTo>
                <a:lnTo>
                  <a:pt x="1121029" y="2260727"/>
                </a:lnTo>
                <a:lnTo>
                  <a:pt x="1212746" y="2256983"/>
                </a:lnTo>
                <a:lnTo>
                  <a:pt x="1302460" y="2245950"/>
                </a:lnTo>
                <a:lnTo>
                  <a:pt x="1389880" y="2227920"/>
                </a:lnTo>
                <a:lnTo>
                  <a:pt x="1474712" y="2203185"/>
                </a:lnTo>
                <a:lnTo>
                  <a:pt x="1556666" y="2172041"/>
                </a:lnTo>
                <a:lnTo>
                  <a:pt x="1635449" y="2134779"/>
                </a:lnTo>
                <a:lnTo>
                  <a:pt x="1710770" y="2091694"/>
                </a:lnTo>
                <a:lnTo>
                  <a:pt x="1782335" y="2043079"/>
                </a:lnTo>
                <a:lnTo>
                  <a:pt x="1849853" y="1989227"/>
                </a:lnTo>
                <a:lnTo>
                  <a:pt x="1913032" y="1930431"/>
                </a:lnTo>
                <a:lnTo>
                  <a:pt x="1971580" y="1866986"/>
                </a:lnTo>
                <a:lnTo>
                  <a:pt x="2025206" y="1799183"/>
                </a:lnTo>
                <a:lnTo>
                  <a:pt x="2073615" y="1727317"/>
                </a:lnTo>
                <a:lnTo>
                  <a:pt x="2116518" y="1651681"/>
                </a:lnTo>
                <a:lnTo>
                  <a:pt x="2153622" y="1572569"/>
                </a:lnTo>
                <a:lnTo>
                  <a:pt x="2184634" y="1490273"/>
                </a:lnTo>
                <a:lnTo>
                  <a:pt x="2209263" y="1405088"/>
                </a:lnTo>
                <a:lnTo>
                  <a:pt x="2227217" y="1317306"/>
                </a:lnTo>
                <a:lnTo>
                  <a:pt x="2238203" y="1227221"/>
                </a:lnTo>
                <a:lnTo>
                  <a:pt x="2241930" y="1135126"/>
                </a:lnTo>
                <a:lnTo>
                  <a:pt x="2238203" y="1041742"/>
                </a:lnTo>
                <a:lnTo>
                  <a:pt x="2227217" y="950634"/>
                </a:lnTo>
                <a:lnTo>
                  <a:pt x="2209263" y="862074"/>
                </a:lnTo>
                <a:lnTo>
                  <a:pt x="2184634" y="776333"/>
                </a:lnTo>
                <a:lnTo>
                  <a:pt x="2153622" y="693683"/>
                </a:lnTo>
                <a:lnTo>
                  <a:pt x="2116518" y="614396"/>
                </a:lnTo>
                <a:lnTo>
                  <a:pt x="2073615" y="538744"/>
                </a:lnTo>
                <a:lnTo>
                  <a:pt x="2025206" y="466998"/>
                </a:lnTo>
                <a:lnTo>
                  <a:pt x="1971580" y="399430"/>
                </a:lnTo>
                <a:lnTo>
                  <a:pt x="1913032" y="336311"/>
                </a:lnTo>
                <a:lnTo>
                  <a:pt x="1849853" y="277915"/>
                </a:lnTo>
                <a:lnTo>
                  <a:pt x="1782335" y="224511"/>
                </a:lnTo>
                <a:lnTo>
                  <a:pt x="1710770" y="176373"/>
                </a:lnTo>
                <a:lnTo>
                  <a:pt x="1635449" y="133771"/>
                </a:lnTo>
                <a:lnTo>
                  <a:pt x="1556666" y="96978"/>
                </a:lnTo>
                <a:lnTo>
                  <a:pt x="1474712" y="66265"/>
                </a:lnTo>
                <a:lnTo>
                  <a:pt x="1389880" y="41904"/>
                </a:lnTo>
                <a:lnTo>
                  <a:pt x="1302460" y="24167"/>
                </a:lnTo>
                <a:lnTo>
                  <a:pt x="1212746" y="13326"/>
                </a:lnTo>
                <a:lnTo>
                  <a:pt x="1121029" y="9651"/>
                </a:lnTo>
                <a:lnTo>
                  <a:pt x="1111504" y="0"/>
                </a:lnTo>
                <a:lnTo>
                  <a:pt x="1111504" y="9651"/>
                </a:lnTo>
                <a:lnTo>
                  <a:pt x="1121029" y="1135126"/>
                </a:lnTo>
                <a:lnTo>
                  <a:pt x="57277" y="763270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514602" y="3281679"/>
            <a:ext cx="1064260" cy="1049655"/>
          </a:xfrm>
          <a:custGeom>
            <a:avLst/>
            <a:gdLst/>
            <a:ahLst/>
            <a:cxnLst/>
            <a:rect l="l" t="t" r="r" b="b"/>
            <a:pathLst>
              <a:path w="1064260" h="1049654">
                <a:moveTo>
                  <a:pt x="626617" y="0"/>
                </a:moveTo>
                <a:lnTo>
                  <a:pt x="582983" y="19532"/>
                </a:lnTo>
                <a:lnTo>
                  <a:pt x="540386" y="40872"/>
                </a:lnTo>
                <a:lnTo>
                  <a:pt x="498869" y="63969"/>
                </a:lnTo>
                <a:lnTo>
                  <a:pt x="458476" y="88775"/>
                </a:lnTo>
                <a:lnTo>
                  <a:pt x="419248" y="115238"/>
                </a:lnTo>
                <a:lnTo>
                  <a:pt x="381230" y="143310"/>
                </a:lnTo>
                <a:lnTo>
                  <a:pt x="344464" y="172940"/>
                </a:lnTo>
                <a:lnTo>
                  <a:pt x="308994" y="204079"/>
                </a:lnTo>
                <a:lnTo>
                  <a:pt x="274861" y="236677"/>
                </a:lnTo>
                <a:lnTo>
                  <a:pt x="242109" y="270684"/>
                </a:lnTo>
                <a:lnTo>
                  <a:pt x="210781" y="306050"/>
                </a:lnTo>
                <a:lnTo>
                  <a:pt x="180921" y="342726"/>
                </a:lnTo>
                <a:lnTo>
                  <a:pt x="152570" y="380661"/>
                </a:lnTo>
                <a:lnTo>
                  <a:pt x="125772" y="419806"/>
                </a:lnTo>
                <a:lnTo>
                  <a:pt x="100570" y="460111"/>
                </a:lnTo>
                <a:lnTo>
                  <a:pt x="77006" y="501526"/>
                </a:lnTo>
                <a:lnTo>
                  <a:pt x="55125" y="544001"/>
                </a:lnTo>
                <a:lnTo>
                  <a:pt x="34968" y="587487"/>
                </a:lnTo>
                <a:lnTo>
                  <a:pt x="16578" y="631933"/>
                </a:lnTo>
                <a:lnTo>
                  <a:pt x="0" y="677291"/>
                </a:lnTo>
                <a:lnTo>
                  <a:pt x="1063752" y="1049147"/>
                </a:lnTo>
                <a:lnTo>
                  <a:pt x="626617" y="0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514602" y="3281679"/>
            <a:ext cx="1064260" cy="1049655"/>
          </a:xfrm>
          <a:custGeom>
            <a:avLst/>
            <a:gdLst/>
            <a:ahLst/>
            <a:cxnLst/>
            <a:rect l="l" t="t" r="r" b="b"/>
            <a:pathLst>
              <a:path w="1064260" h="1049654">
                <a:moveTo>
                  <a:pt x="626617" y="0"/>
                </a:moveTo>
                <a:lnTo>
                  <a:pt x="582983" y="19532"/>
                </a:lnTo>
                <a:lnTo>
                  <a:pt x="540386" y="40872"/>
                </a:lnTo>
                <a:lnTo>
                  <a:pt x="498869" y="63969"/>
                </a:lnTo>
                <a:lnTo>
                  <a:pt x="458476" y="88775"/>
                </a:lnTo>
                <a:lnTo>
                  <a:pt x="419248" y="115238"/>
                </a:lnTo>
                <a:lnTo>
                  <a:pt x="381230" y="143310"/>
                </a:lnTo>
                <a:lnTo>
                  <a:pt x="344464" y="172940"/>
                </a:lnTo>
                <a:lnTo>
                  <a:pt x="308994" y="204079"/>
                </a:lnTo>
                <a:lnTo>
                  <a:pt x="274861" y="236677"/>
                </a:lnTo>
                <a:lnTo>
                  <a:pt x="242109" y="270684"/>
                </a:lnTo>
                <a:lnTo>
                  <a:pt x="210781" y="306050"/>
                </a:lnTo>
                <a:lnTo>
                  <a:pt x="180921" y="342726"/>
                </a:lnTo>
                <a:lnTo>
                  <a:pt x="152570" y="380661"/>
                </a:lnTo>
                <a:lnTo>
                  <a:pt x="125772" y="419806"/>
                </a:lnTo>
                <a:lnTo>
                  <a:pt x="100570" y="460111"/>
                </a:lnTo>
                <a:lnTo>
                  <a:pt x="77006" y="501526"/>
                </a:lnTo>
                <a:lnTo>
                  <a:pt x="55125" y="544001"/>
                </a:lnTo>
                <a:lnTo>
                  <a:pt x="34968" y="587487"/>
                </a:lnTo>
                <a:lnTo>
                  <a:pt x="16578" y="631933"/>
                </a:lnTo>
                <a:lnTo>
                  <a:pt x="0" y="677291"/>
                </a:lnTo>
                <a:lnTo>
                  <a:pt x="1063752" y="1049147"/>
                </a:lnTo>
                <a:lnTo>
                  <a:pt x="626617" y="0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141220" y="3205352"/>
            <a:ext cx="437515" cy="1125855"/>
          </a:xfrm>
          <a:custGeom>
            <a:avLst/>
            <a:gdLst/>
            <a:ahLst/>
            <a:cxnLst/>
            <a:rect l="l" t="t" r="r" b="b"/>
            <a:pathLst>
              <a:path w="437514" h="1125854">
                <a:moveTo>
                  <a:pt x="351536" y="0"/>
                </a:moveTo>
                <a:lnTo>
                  <a:pt x="296678" y="5547"/>
                </a:lnTo>
                <a:lnTo>
                  <a:pt x="242856" y="13486"/>
                </a:lnTo>
                <a:lnTo>
                  <a:pt x="189885" y="23617"/>
                </a:lnTo>
                <a:lnTo>
                  <a:pt x="137584" y="35743"/>
                </a:lnTo>
                <a:lnTo>
                  <a:pt x="85770" y="49666"/>
                </a:lnTo>
                <a:lnTo>
                  <a:pt x="34260" y="65188"/>
                </a:lnTo>
                <a:lnTo>
                  <a:pt x="0" y="76326"/>
                </a:lnTo>
                <a:lnTo>
                  <a:pt x="437134" y="1125474"/>
                </a:lnTo>
                <a:lnTo>
                  <a:pt x="351536" y="0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141220" y="3205352"/>
            <a:ext cx="437515" cy="1125855"/>
          </a:xfrm>
          <a:custGeom>
            <a:avLst/>
            <a:gdLst/>
            <a:ahLst/>
            <a:cxnLst/>
            <a:rect l="l" t="t" r="r" b="b"/>
            <a:pathLst>
              <a:path w="437514" h="1125854">
                <a:moveTo>
                  <a:pt x="351536" y="0"/>
                </a:moveTo>
                <a:lnTo>
                  <a:pt x="296678" y="5547"/>
                </a:lnTo>
                <a:lnTo>
                  <a:pt x="242856" y="13486"/>
                </a:lnTo>
                <a:lnTo>
                  <a:pt x="189885" y="23617"/>
                </a:lnTo>
                <a:lnTo>
                  <a:pt x="137584" y="35743"/>
                </a:lnTo>
                <a:lnTo>
                  <a:pt x="85770" y="49666"/>
                </a:lnTo>
                <a:lnTo>
                  <a:pt x="34260" y="65188"/>
                </a:lnTo>
                <a:lnTo>
                  <a:pt x="0" y="76326"/>
                </a:lnTo>
                <a:lnTo>
                  <a:pt x="437134" y="1125474"/>
                </a:lnTo>
                <a:lnTo>
                  <a:pt x="351536" y="0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502973" y="3205352"/>
            <a:ext cx="75565" cy="1125855"/>
          </a:xfrm>
          <a:custGeom>
            <a:avLst/>
            <a:gdLst/>
            <a:ahLst/>
            <a:cxnLst/>
            <a:rect l="l" t="t" r="r" b="b"/>
            <a:pathLst>
              <a:path w="75564" h="1125854">
                <a:moveTo>
                  <a:pt x="65855" y="0"/>
                </a:moveTo>
                <a:lnTo>
                  <a:pt x="0" y="0"/>
                </a:lnTo>
                <a:lnTo>
                  <a:pt x="75380" y="1125474"/>
                </a:lnTo>
                <a:lnTo>
                  <a:pt x="65855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502973" y="3205352"/>
            <a:ext cx="75565" cy="1125855"/>
          </a:xfrm>
          <a:custGeom>
            <a:avLst/>
            <a:gdLst/>
            <a:ahLst/>
            <a:cxnLst/>
            <a:rect l="l" t="t" r="r" b="b"/>
            <a:pathLst>
              <a:path w="75564" h="1125854">
                <a:moveTo>
                  <a:pt x="65855" y="0"/>
                </a:moveTo>
                <a:lnTo>
                  <a:pt x="51606" y="0"/>
                </a:lnTo>
                <a:lnTo>
                  <a:pt x="37648" y="0"/>
                </a:lnTo>
                <a:lnTo>
                  <a:pt x="24229" y="0"/>
                </a:lnTo>
                <a:lnTo>
                  <a:pt x="11597" y="0"/>
                </a:lnTo>
                <a:lnTo>
                  <a:pt x="0" y="0"/>
                </a:lnTo>
                <a:lnTo>
                  <a:pt x="75380" y="1125474"/>
                </a:lnTo>
                <a:lnTo>
                  <a:pt x="65855" y="0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227579" y="3148838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 h="0">
                <a:moveTo>
                  <a:pt x="0" y="0"/>
                </a:moveTo>
                <a:lnTo>
                  <a:pt x="57150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294127" y="3148838"/>
            <a:ext cx="28575" cy="76200"/>
          </a:xfrm>
          <a:custGeom>
            <a:avLst/>
            <a:gdLst/>
            <a:ahLst/>
            <a:cxnLst/>
            <a:rect l="l" t="t" r="r" b="b"/>
            <a:pathLst>
              <a:path w="28575" h="76200">
                <a:moveTo>
                  <a:pt x="0" y="0"/>
                </a:moveTo>
                <a:lnTo>
                  <a:pt x="28321" y="7620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465197" y="2872232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 h="0">
                <a:moveTo>
                  <a:pt x="0" y="0"/>
                </a:moveTo>
                <a:lnTo>
                  <a:pt x="57022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531617" y="2872232"/>
            <a:ext cx="9525" cy="324485"/>
          </a:xfrm>
          <a:custGeom>
            <a:avLst/>
            <a:gdLst/>
            <a:ahLst/>
            <a:cxnLst/>
            <a:rect l="l" t="t" r="r" b="b"/>
            <a:pathLst>
              <a:path w="9525" h="324485">
                <a:moveTo>
                  <a:pt x="0" y="0"/>
                </a:moveTo>
                <a:lnTo>
                  <a:pt x="9398" y="324231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324610" y="5961875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324610" y="5961875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324610" y="6248260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324610" y="6248260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324610" y="6534291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09">
                <a:moveTo>
                  <a:pt x="0" y="104913"/>
                </a:moveTo>
                <a:lnTo>
                  <a:pt x="104399" y="104913"/>
                </a:lnTo>
                <a:lnTo>
                  <a:pt x="104399" y="0"/>
                </a:lnTo>
                <a:lnTo>
                  <a:pt x="0" y="0"/>
                </a:lnTo>
                <a:lnTo>
                  <a:pt x="0" y="104913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324610" y="6534291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09">
                <a:moveTo>
                  <a:pt x="0" y="104913"/>
                </a:moveTo>
                <a:lnTo>
                  <a:pt x="104399" y="104913"/>
                </a:lnTo>
                <a:lnTo>
                  <a:pt x="104399" y="0"/>
                </a:lnTo>
                <a:lnTo>
                  <a:pt x="0" y="0"/>
                </a:lnTo>
                <a:lnTo>
                  <a:pt x="0" y="104913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324610" y="6820369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09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324610" y="6820369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09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365633" y="1673955"/>
            <a:ext cx="6203315" cy="4254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5" b="1" u="heavy">
                <a:latin typeface="Calibri"/>
                <a:cs typeface="Calibri"/>
              </a:rPr>
              <a:t>C</a:t>
            </a:r>
            <a:r>
              <a:rPr dirty="0" sz="1300" spc="-20" b="1" u="heavy">
                <a:latin typeface="Calibri"/>
                <a:cs typeface="Calibri"/>
              </a:rPr>
              <a:t>o</a:t>
            </a:r>
            <a:r>
              <a:rPr dirty="0" sz="1300" b="1" u="heavy">
                <a:latin typeface="Calibri"/>
                <a:cs typeface="Calibri"/>
              </a:rPr>
              <a:t>C</a:t>
            </a:r>
            <a:r>
              <a:rPr dirty="0" sz="1300" spc="-15" b="1" u="heavy">
                <a:latin typeface="Calibri"/>
                <a:cs typeface="Calibri"/>
              </a:rPr>
              <a:t> </a:t>
            </a:r>
            <a:r>
              <a:rPr dirty="0" sz="1300" spc="-10" b="1" u="heavy">
                <a:latin typeface="Calibri"/>
                <a:cs typeface="Calibri"/>
              </a:rPr>
              <a:t>N</a:t>
            </a:r>
            <a:r>
              <a:rPr dirty="0" sz="1300" spc="-20" b="1" u="heavy">
                <a:latin typeface="Calibri"/>
                <a:cs typeface="Calibri"/>
              </a:rPr>
              <a:t>u</a:t>
            </a:r>
            <a:r>
              <a:rPr dirty="0" sz="1300" spc="-5" b="1" u="heavy">
                <a:latin typeface="Calibri"/>
                <a:cs typeface="Calibri"/>
              </a:rPr>
              <a:t>m</a:t>
            </a:r>
            <a:r>
              <a:rPr dirty="0" sz="1300" spc="-15" b="1" u="heavy">
                <a:latin typeface="Calibri"/>
                <a:cs typeface="Calibri"/>
              </a:rPr>
              <a:t>b</a:t>
            </a:r>
            <a:r>
              <a:rPr dirty="0" sz="1300" spc="-5" b="1" u="heavy">
                <a:latin typeface="Calibri"/>
                <a:cs typeface="Calibri"/>
              </a:rPr>
              <a:t>e</a:t>
            </a:r>
            <a:r>
              <a:rPr dirty="0" sz="1300" spc="-10" b="1" u="heavy">
                <a:latin typeface="Calibri"/>
                <a:cs typeface="Calibri"/>
              </a:rPr>
              <a:t>r</a:t>
            </a:r>
            <a:r>
              <a:rPr dirty="0" sz="1300" spc="-5" b="1" u="heavy">
                <a:latin typeface="Calibri"/>
                <a:cs typeface="Calibri"/>
              </a:rPr>
              <a:t>:</a:t>
            </a:r>
            <a:r>
              <a:rPr dirty="0" sz="1300" b="1" u="heavy">
                <a:latin typeface="Calibri"/>
                <a:cs typeface="Calibri"/>
              </a:rPr>
              <a:t>   </a:t>
            </a:r>
            <a:r>
              <a:rPr dirty="0" sz="1300" spc="105" b="1" u="heavy">
                <a:latin typeface="Calibri"/>
                <a:cs typeface="Calibri"/>
              </a:rPr>
              <a:t> </a:t>
            </a:r>
            <a:r>
              <a:rPr dirty="0" sz="1300" spc="-10" b="1" u="heavy">
                <a:latin typeface="Calibri"/>
                <a:cs typeface="Calibri"/>
              </a:rPr>
              <a:t>M</a:t>
            </a:r>
            <a:r>
              <a:rPr dirty="0" sz="1300" spc="-20" b="1" u="heavy">
                <a:latin typeface="Calibri"/>
                <a:cs typeface="Calibri"/>
              </a:rPr>
              <a:t>A</a:t>
            </a:r>
            <a:r>
              <a:rPr dirty="0" sz="1300" spc="-5" b="1" u="heavy">
                <a:latin typeface="Calibri"/>
                <a:cs typeface="Calibri"/>
              </a:rPr>
              <a:t>-</a:t>
            </a:r>
            <a:r>
              <a:rPr dirty="0" sz="1300" spc="-10" b="1" u="heavy">
                <a:latin typeface="Calibri"/>
                <a:cs typeface="Calibri"/>
              </a:rPr>
              <a:t>507</a:t>
            </a:r>
            <a:endParaRPr sz="1300">
              <a:latin typeface="Calibri"/>
              <a:cs typeface="Calibri"/>
            </a:endParaRPr>
          </a:p>
          <a:p>
            <a:pPr marL="2633345">
              <a:lnSpc>
                <a:spcPct val="100000"/>
              </a:lnSpc>
              <a:spcBef>
                <a:spcPts val="160"/>
              </a:spcBef>
              <a:tabLst>
                <a:tab pos="6189980" algn="l"/>
              </a:tabLst>
            </a:pPr>
            <a:r>
              <a:rPr dirty="0" sz="1400" spc="-10" b="1" u="heavy">
                <a:latin typeface="Calibri"/>
                <a:cs typeface="Calibri"/>
              </a:rPr>
              <a:t>2</a:t>
            </a:r>
            <a:r>
              <a:rPr dirty="0" sz="1400" spc="-20" b="1" u="heavy">
                <a:latin typeface="Calibri"/>
                <a:cs typeface="Calibri"/>
              </a:rPr>
              <a:t>0</a:t>
            </a:r>
            <a:r>
              <a:rPr dirty="0" sz="1400" spc="-10" b="1" u="heavy">
                <a:latin typeface="Calibri"/>
                <a:cs typeface="Calibri"/>
              </a:rPr>
              <a:t>14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b="1" u="heavy">
                <a:latin typeface="Calibri"/>
                <a:cs typeface="Calibri"/>
              </a:rPr>
              <a:t>Awar</a:t>
            </a:r>
            <a:r>
              <a:rPr dirty="0" sz="1400" spc="-10" b="1" u="heavy">
                <a:latin typeface="Calibri"/>
                <a:cs typeface="Calibri"/>
              </a:rPr>
              <a:t>ds</a:t>
            </a:r>
            <a:r>
              <a:rPr dirty="0" sz="1400" spc="-5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by</a:t>
            </a:r>
            <a:r>
              <a:rPr dirty="0" sz="1400" spc="-15" b="1" u="heavy">
                <a:latin typeface="Calibri"/>
                <a:cs typeface="Calibri"/>
              </a:rPr>
              <a:t> </a:t>
            </a:r>
            <a:r>
              <a:rPr dirty="0" sz="1400" spc="-15" b="1" u="heavy">
                <a:latin typeface="Calibri"/>
                <a:cs typeface="Calibri"/>
              </a:rPr>
              <a:t>Compo</a:t>
            </a:r>
            <a:r>
              <a:rPr dirty="0" sz="1400" spc="-5" b="1" u="heavy">
                <a:latin typeface="Calibri"/>
                <a:cs typeface="Calibri"/>
              </a:rPr>
              <a:t>n</a:t>
            </a:r>
            <a:r>
              <a:rPr dirty="0" sz="1400" spc="-15" b="1" u="heavy">
                <a:latin typeface="Calibri"/>
                <a:cs typeface="Calibri"/>
              </a:rPr>
              <a:t>ent</a:t>
            </a:r>
            <a:r>
              <a:rPr dirty="0" sz="1400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a</a:t>
            </a:r>
            <a:r>
              <a:rPr dirty="0" sz="1400" spc="-5" b="1" u="heavy">
                <a:latin typeface="Calibri"/>
                <a:cs typeface="Calibri"/>
              </a:rPr>
              <a:t>n</a:t>
            </a:r>
            <a:r>
              <a:rPr dirty="0" sz="1400" spc="-10" b="1" u="heavy">
                <a:latin typeface="Calibri"/>
                <a:cs typeface="Calibri"/>
              </a:rPr>
              <a:t>d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R</a:t>
            </a:r>
            <a:r>
              <a:rPr dirty="0" sz="1400" spc="-5" b="1" u="heavy">
                <a:latin typeface="Calibri"/>
                <a:cs typeface="Calibri"/>
              </a:rPr>
              <a:t>en</a:t>
            </a:r>
            <a:r>
              <a:rPr dirty="0" sz="1400" b="1" u="heavy">
                <a:latin typeface="Calibri"/>
                <a:cs typeface="Calibri"/>
              </a:rPr>
              <a:t>e</a:t>
            </a:r>
            <a:r>
              <a:rPr dirty="0" sz="1400" spc="-15" b="1" u="heavy">
                <a:latin typeface="Calibri"/>
                <a:cs typeface="Calibri"/>
              </a:rPr>
              <a:t>wal</a:t>
            </a:r>
            <a:r>
              <a:rPr dirty="0" sz="1400" spc="-5" b="1" u="heavy">
                <a:latin typeface="Calibri"/>
                <a:cs typeface="Calibri"/>
              </a:rPr>
              <a:t> </a:t>
            </a:r>
            <a:r>
              <a:rPr dirty="0" sz="1400" spc="-15" b="1" u="heavy">
                <a:latin typeface="Calibri"/>
                <a:cs typeface="Calibri"/>
              </a:rPr>
              <a:t>Ty</a:t>
            </a:r>
            <a:r>
              <a:rPr dirty="0" sz="1400" b="1" u="heavy">
                <a:latin typeface="Calibri"/>
                <a:cs typeface="Calibri"/>
              </a:rPr>
              <a:t>pe 	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65633" y="1444974"/>
            <a:ext cx="774065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5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b="1">
                <a:latin typeface="Calibri"/>
                <a:cs typeface="Calibri"/>
              </a:rPr>
              <a:t>C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N</a:t>
            </a:r>
            <a:r>
              <a:rPr dirty="0" sz="1300" spc="-25" b="1">
                <a:latin typeface="Calibri"/>
                <a:cs typeface="Calibri"/>
              </a:rPr>
              <a:t>a</a:t>
            </a:r>
            <a:r>
              <a:rPr dirty="0" sz="1300" spc="-5" b="1">
                <a:latin typeface="Calibri"/>
                <a:cs typeface="Calibri"/>
              </a:rPr>
              <a:t>me</a:t>
            </a:r>
            <a:r>
              <a:rPr dirty="0" sz="1300" spc="-5" b="1">
                <a:latin typeface="Calibri"/>
                <a:cs typeface="Calibri"/>
              </a:rPr>
              <a:t>: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77492" y="1444974"/>
            <a:ext cx="3728720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10" b="1">
                <a:latin typeface="Calibri"/>
                <a:cs typeface="Calibri"/>
              </a:rPr>
              <a:t>P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20" b="1">
                <a:latin typeface="Calibri"/>
                <a:cs typeface="Calibri"/>
              </a:rPr>
              <a:t>t</a:t>
            </a: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15" b="1">
                <a:latin typeface="Calibri"/>
                <a:cs typeface="Calibri"/>
              </a:rPr>
              <a:t>s</a:t>
            </a:r>
            <a:r>
              <a:rPr dirty="0" sz="1300" spc="-5" b="1">
                <a:latin typeface="Calibri"/>
                <a:cs typeface="Calibri"/>
              </a:rPr>
              <a:t>fi</a:t>
            </a:r>
            <a:r>
              <a:rPr dirty="0" sz="1300" spc="-10" b="1">
                <a:latin typeface="Calibri"/>
                <a:cs typeface="Calibri"/>
              </a:rPr>
              <a:t>e</a:t>
            </a:r>
            <a:r>
              <a:rPr dirty="0" sz="1300" spc="-5" b="1">
                <a:latin typeface="Calibri"/>
                <a:cs typeface="Calibri"/>
              </a:rPr>
              <a:t>l</a:t>
            </a:r>
            <a:r>
              <a:rPr dirty="0" sz="1300" spc="-15" b="1">
                <a:latin typeface="Calibri"/>
                <a:cs typeface="Calibri"/>
              </a:rPr>
              <a:t>d/</a:t>
            </a:r>
            <a:r>
              <a:rPr dirty="0" sz="1300" spc="-10" b="1">
                <a:latin typeface="Calibri"/>
                <a:cs typeface="Calibri"/>
              </a:rPr>
              <a:t>B</a:t>
            </a:r>
            <a:r>
              <a:rPr dirty="0" sz="1300" spc="-15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10" b="1">
                <a:latin typeface="Calibri"/>
                <a:cs typeface="Calibri"/>
              </a:rPr>
              <a:t>k</a:t>
            </a:r>
            <a:r>
              <a:rPr dirty="0" sz="1300" spc="-15" b="1">
                <a:latin typeface="Calibri"/>
                <a:cs typeface="Calibri"/>
              </a:rPr>
              <a:t>sh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5" b="1">
                <a:latin typeface="Calibri"/>
                <a:cs typeface="Calibri"/>
              </a:rPr>
              <a:t>e</a:t>
            </a:r>
            <a:r>
              <a:rPr dirty="0" sz="1300" spc="-5" b="1">
                <a:latin typeface="Calibri"/>
                <a:cs typeface="Calibri"/>
              </a:rPr>
              <a:t>,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F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20" b="1">
                <a:latin typeface="Calibri"/>
                <a:cs typeface="Calibri"/>
              </a:rPr>
              <a:t>a</a:t>
            </a:r>
            <a:r>
              <a:rPr dirty="0" sz="1300" spc="-15" b="1">
                <a:latin typeface="Calibri"/>
                <a:cs typeface="Calibri"/>
              </a:rPr>
              <a:t>n</a:t>
            </a:r>
            <a:r>
              <a:rPr dirty="0" sz="1300" spc="-5" b="1">
                <a:latin typeface="Calibri"/>
                <a:cs typeface="Calibri"/>
              </a:rPr>
              <a:t>kl</a:t>
            </a:r>
            <a:r>
              <a:rPr dirty="0" sz="1300" b="1">
                <a:latin typeface="Calibri"/>
                <a:cs typeface="Calibri"/>
              </a:rPr>
              <a:t>i</a:t>
            </a:r>
            <a:r>
              <a:rPr dirty="0" sz="1300" spc="-15" b="1">
                <a:latin typeface="Calibri"/>
                <a:cs typeface="Calibri"/>
              </a:rPr>
              <a:t>n</a:t>
            </a:r>
            <a:r>
              <a:rPr dirty="0" sz="1300" spc="-5" b="1">
                <a:latin typeface="Calibri"/>
                <a:cs typeface="Calibri"/>
              </a:rPr>
              <a:t>,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Ha</a:t>
            </a:r>
            <a:r>
              <a:rPr dirty="0" sz="1300" spc="-5" b="1">
                <a:latin typeface="Calibri"/>
                <a:cs typeface="Calibri"/>
              </a:rPr>
              <a:t>m</a:t>
            </a:r>
            <a:r>
              <a:rPr dirty="0" sz="1300" spc="-15" b="1">
                <a:latin typeface="Calibri"/>
                <a:cs typeface="Calibri"/>
              </a:rPr>
              <a:t>p</a:t>
            </a:r>
            <a:r>
              <a:rPr dirty="0" sz="1300" spc="-1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h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spc="-15" b="1">
                <a:latin typeface="Calibri"/>
                <a:cs typeface="Calibri"/>
              </a:rPr>
              <a:t>un</a:t>
            </a: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5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b="1">
                <a:latin typeface="Calibri"/>
                <a:cs typeface="Calibri"/>
              </a:rPr>
              <a:t>C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429766" y="432157"/>
            <a:ext cx="8109584" cy="6076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98600"/>
              </a:lnSpc>
            </a:pP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-20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Not</a:t>
            </a:r>
            <a:r>
              <a:rPr dirty="0" sz="800" spc="-5" i="1">
                <a:latin typeface="Times New Roman"/>
                <a:cs typeface="Times New Roman"/>
              </a:rPr>
              <a:t>es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Ab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Th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:</a:t>
            </a:r>
            <a:r>
              <a:rPr dirty="0" sz="800" spc="-10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hi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0" i="1">
                <a:latin typeface="Times New Roman"/>
                <a:cs typeface="Times New Roman"/>
              </a:rPr>
              <a:t>po</a:t>
            </a:r>
            <a:r>
              <a:rPr dirty="0" sz="800" spc="-5" i="1">
                <a:latin typeface="Times New Roman"/>
                <a:cs typeface="Times New Roman"/>
              </a:rPr>
              <a:t>rt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vi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o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-10" i="1">
                <a:latin typeface="Times New Roman"/>
                <a:cs typeface="Times New Roman"/>
              </a:rPr>
              <a:t>UD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nt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nu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Ca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(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s)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ye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2</a:t>
            </a:r>
            <a:r>
              <a:rPr dirty="0" sz="800" i="1">
                <a:latin typeface="Times New Roman"/>
                <a:cs typeface="Times New Roman"/>
              </a:rPr>
              <a:t>0</a:t>
            </a:r>
            <a:r>
              <a:rPr dirty="0" sz="800" spc="0" i="1">
                <a:latin typeface="Times New Roman"/>
                <a:cs typeface="Times New Roman"/>
              </a:rPr>
              <a:t>1</a:t>
            </a:r>
            <a:r>
              <a:rPr dirty="0" sz="800" spc="-5" i="1">
                <a:latin typeface="Times New Roman"/>
                <a:cs typeface="Times New Roman"/>
              </a:rPr>
              <a:t>4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ic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fo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spc="-10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Pr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HU</a:t>
            </a:r>
            <a:r>
              <a:rPr dirty="0" sz="800" spc="-1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ha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nd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ted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ta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q</a:t>
            </a:r>
            <a:r>
              <a:rPr dirty="0" sz="800" spc="0" i="1">
                <a:latin typeface="Times New Roman"/>
                <a:cs typeface="Times New Roman"/>
              </a:rPr>
              <a:t>ua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review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ver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al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ub</a:t>
            </a:r>
            <a:r>
              <a:rPr dirty="0" sz="800" spc="-5" i="1">
                <a:latin typeface="Times New Roman"/>
                <a:cs typeface="Times New Roman"/>
              </a:rPr>
              <a:t>mi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ted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ch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.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eref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utio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an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wit</a:t>
            </a:r>
            <a:r>
              <a:rPr dirty="0" sz="800" spc="-5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ese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st</a:t>
            </a:r>
            <a:r>
              <a:rPr dirty="0" sz="800" spc="0" i="1">
                <a:latin typeface="Times New Roman"/>
                <a:cs typeface="Times New Roman"/>
              </a:rPr>
              <a:t>an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ry,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rel</a:t>
            </a:r>
            <a:r>
              <a:rPr dirty="0" sz="800" i="1">
                <a:latin typeface="Times New Roman"/>
                <a:cs typeface="Times New Roman"/>
              </a:rPr>
              <a:t>ia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cy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Inve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at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lso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dit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ly,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hi</a:t>
            </a:r>
            <a:r>
              <a:rPr dirty="0" sz="800" spc="-5" i="1">
                <a:latin typeface="Times New Roman"/>
                <a:cs typeface="Times New Roman"/>
              </a:rPr>
              <a:t>ft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lo</a:t>
            </a:r>
            <a:r>
              <a:rPr dirty="0" sz="800" spc="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ses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to</a:t>
            </a:r>
            <a:r>
              <a:rPr dirty="0" sz="800" spc="-5" i="1">
                <a:latin typeface="Times New Roman"/>
                <a:cs typeface="Times New Roman"/>
              </a:rPr>
              <a:t> 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e</a:t>
            </a:r>
            <a:r>
              <a:rPr dirty="0" sz="800" spc="-5" i="1">
                <a:latin typeface="Times New Roman"/>
                <a:cs typeface="Times New Roman"/>
              </a:rPr>
              <a:t>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au</a:t>
            </a:r>
            <a:r>
              <a:rPr dirty="0" sz="800" spc="-5" i="1">
                <a:latin typeface="Times New Roman"/>
                <a:cs typeface="Times New Roman"/>
              </a:rPr>
              <a:t>se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ng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tw</a:t>
            </a:r>
            <a:r>
              <a:rPr dirty="0" sz="800" spc="-5" i="1">
                <a:latin typeface="Times New Roman"/>
                <a:cs typeface="Times New Roman"/>
              </a:rPr>
              <a:t>een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</a:t>
            </a:r>
            <a:r>
              <a:rPr dirty="0" sz="800" spc="0" i="1">
                <a:latin typeface="Times New Roman"/>
                <a:cs typeface="Times New Roman"/>
              </a:rPr>
              <a:t>qu</a:t>
            </a:r>
            <a:r>
              <a:rPr dirty="0" sz="800" spc="-5" i="1">
                <a:latin typeface="Times New Roman"/>
                <a:cs typeface="Times New Roman"/>
              </a:rPr>
              <a:t>iries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at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ec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re,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j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ic</a:t>
            </a:r>
            <a:r>
              <a:rPr dirty="0" sz="800" i="1">
                <a:latin typeface="Times New Roman"/>
                <a:cs typeface="Times New Roman"/>
              </a:rPr>
              <a:t>tio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di</a:t>
            </a:r>
            <a:r>
              <a:rPr dirty="0" sz="800" spc="-5" i="1">
                <a:latin typeface="Times New Roman"/>
                <a:cs typeface="Times New Roman"/>
              </a:rPr>
              <a:t>rec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ly.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-10" i="1">
                <a:latin typeface="Times New Roman"/>
                <a:cs typeface="Times New Roman"/>
              </a:rPr>
              <a:t>UD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Exc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w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(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tp</a:t>
            </a:r>
            <a:r>
              <a:rPr dirty="0" sz="800" spc="-5" i="1">
                <a:latin typeface="Times New Roman"/>
                <a:cs typeface="Times New Roman"/>
              </a:rPr>
              <a:t>s:/</a:t>
            </a:r>
            <a:r>
              <a:rPr dirty="0" sz="800" i="1">
                <a:latin typeface="Times New Roman"/>
                <a:cs typeface="Times New Roman"/>
              </a:rPr>
              <a:t>/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www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.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h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u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d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exc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ha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e.i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f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o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/g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tees/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?g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ant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ees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ct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o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10" i="1">
                <a:latin typeface="Times New Roman"/>
                <a:cs typeface="Times New Roman"/>
                <a:hlinkClick r:id="rId2"/>
              </a:rPr>
              <a:t>=</a:t>
            </a:r>
            <a:r>
              <a:rPr dirty="0" sz="800" spc="-15" i="1">
                <a:latin typeface="Times New Roman"/>
                <a:cs typeface="Times New Roman"/>
                <a:hlinkClick r:id="rId2"/>
              </a:rPr>
              <a:t>m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.se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rc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h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res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ult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p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og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15" i="1">
                <a:latin typeface="Times New Roman"/>
                <a:cs typeface="Times New Roman"/>
                <a:hlinkClick r:id="rId2"/>
              </a:rPr>
              <a:t>m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d</a:t>
            </a:r>
            <a:r>
              <a:rPr dirty="0" sz="800" spc="-10" i="1">
                <a:latin typeface="Times New Roman"/>
                <a:cs typeface="Times New Roman"/>
                <a:hlinkClick r:id="rId2"/>
              </a:rPr>
              <a:t>=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3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).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207211" y="3359623"/>
            <a:ext cx="530860" cy="158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20" b="1">
                <a:latin typeface="Calibri"/>
                <a:cs typeface="Calibri"/>
              </a:rPr>
              <a:t>$218</a:t>
            </a:r>
            <a:r>
              <a:rPr dirty="0" sz="1050" spc="20" b="1">
                <a:latin typeface="Calibri"/>
                <a:cs typeface="Calibri"/>
              </a:rPr>
              <a:t>,</a:t>
            </a:r>
            <a:r>
              <a:rPr dirty="0" sz="1050" spc="-20" b="1">
                <a:latin typeface="Calibri"/>
                <a:cs typeface="Calibri"/>
              </a:rPr>
              <a:t>14</a:t>
            </a:r>
            <a:r>
              <a:rPr dirty="0" sz="1050" spc="-10" b="1">
                <a:latin typeface="Calibri"/>
                <a:cs typeface="Calibri"/>
              </a:rPr>
              <a:t>8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767839" y="2806665"/>
            <a:ext cx="701675" cy="43560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0190">
              <a:lnSpc>
                <a:spcPct val="100000"/>
              </a:lnSpc>
            </a:pPr>
            <a:r>
              <a:rPr dirty="0" sz="1050" spc="-20" b="1">
                <a:latin typeface="Calibri"/>
                <a:cs typeface="Calibri"/>
              </a:rPr>
              <a:t>$20</a:t>
            </a:r>
            <a:r>
              <a:rPr dirty="0" sz="1050" spc="20" b="1">
                <a:latin typeface="Calibri"/>
                <a:cs typeface="Calibri"/>
              </a:rPr>
              <a:t>,</a:t>
            </a:r>
            <a:r>
              <a:rPr dirty="0" sz="1050" spc="-20" b="1">
                <a:latin typeface="Calibri"/>
                <a:cs typeface="Calibri"/>
              </a:rPr>
              <a:t>05</a:t>
            </a:r>
            <a:r>
              <a:rPr dirty="0" sz="1050" spc="-10" b="1">
                <a:latin typeface="Calibri"/>
                <a:cs typeface="Calibri"/>
              </a:rPr>
              <a:t>3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3"/>
              </a:spcBef>
            </a:pP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050" spc="-20" b="1">
                <a:latin typeface="Calibri"/>
                <a:cs typeface="Calibri"/>
              </a:rPr>
              <a:t>$80</a:t>
            </a:r>
            <a:r>
              <a:rPr dirty="0" sz="1050" spc="20" b="1">
                <a:latin typeface="Calibri"/>
                <a:cs typeface="Calibri"/>
              </a:rPr>
              <a:t>,</a:t>
            </a:r>
            <a:r>
              <a:rPr dirty="0" sz="1050" spc="-20" b="1">
                <a:latin typeface="Calibri"/>
                <a:cs typeface="Calibri"/>
              </a:rPr>
              <a:t>07</a:t>
            </a:r>
            <a:r>
              <a:rPr dirty="0" sz="1050" spc="-10" b="1">
                <a:latin typeface="Calibri"/>
                <a:cs typeface="Calibri"/>
              </a:rPr>
              <a:t>9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249548" y="5324567"/>
            <a:ext cx="635635" cy="158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20" b="1">
                <a:latin typeface="Calibri"/>
                <a:cs typeface="Calibri"/>
              </a:rPr>
              <a:t>$1</a:t>
            </a:r>
            <a:r>
              <a:rPr dirty="0" sz="1050" spc="20" b="1">
                <a:latin typeface="Calibri"/>
                <a:cs typeface="Calibri"/>
              </a:rPr>
              <a:t>,</a:t>
            </a:r>
            <a:r>
              <a:rPr dirty="0" sz="1050" spc="-20" b="1">
                <a:latin typeface="Calibri"/>
                <a:cs typeface="Calibri"/>
              </a:rPr>
              <a:t>304</a:t>
            </a:r>
            <a:r>
              <a:rPr dirty="0" sz="1050" spc="20" b="1">
                <a:latin typeface="Calibri"/>
                <a:cs typeface="Calibri"/>
              </a:rPr>
              <a:t>,</a:t>
            </a:r>
            <a:r>
              <a:rPr dirty="0" sz="1050" spc="-20" b="1">
                <a:latin typeface="Calibri"/>
                <a:cs typeface="Calibri"/>
              </a:rPr>
              <a:t>72</a:t>
            </a:r>
            <a:r>
              <a:rPr dirty="0" sz="1050" spc="-10" b="1">
                <a:latin typeface="Calibri"/>
                <a:cs typeface="Calibri"/>
              </a:rPr>
              <a:t>1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54403" y="5932646"/>
            <a:ext cx="2437765" cy="104584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50300"/>
              </a:lnSpc>
            </a:pP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spc="5" b="1">
                <a:latin typeface="Calibri"/>
                <a:cs typeface="Calibri"/>
              </a:rPr>
              <a:t>H</a:t>
            </a:r>
            <a:r>
              <a:rPr dirty="0" sz="1250" spc="30" b="1">
                <a:latin typeface="Calibri"/>
                <a:cs typeface="Calibri"/>
              </a:rPr>
              <a:t> </a:t>
            </a:r>
            <a:r>
              <a:rPr dirty="0" sz="1250" spc="5" b="1">
                <a:latin typeface="Calibri"/>
                <a:cs typeface="Calibri"/>
              </a:rPr>
              <a:t>-</a:t>
            </a:r>
            <a:r>
              <a:rPr dirty="0" sz="1250" spc="-5" b="1">
                <a:latin typeface="Calibri"/>
                <a:cs typeface="Calibri"/>
              </a:rPr>
              <a:t> </a:t>
            </a: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spc="40" b="1">
                <a:latin typeface="Calibri"/>
                <a:cs typeface="Calibri"/>
              </a:rPr>
              <a:t>e</a:t>
            </a:r>
            <a:r>
              <a:rPr dirty="0" sz="1250" b="1">
                <a:latin typeface="Calibri"/>
                <a:cs typeface="Calibri"/>
              </a:rPr>
              <a:t>r</a:t>
            </a:r>
            <a:r>
              <a:rPr dirty="0" sz="1250" spc="25" b="1">
                <a:latin typeface="Calibri"/>
                <a:cs typeface="Calibri"/>
              </a:rPr>
              <a:t>m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-10" b="1">
                <a:latin typeface="Calibri"/>
                <a:cs typeface="Calibri"/>
              </a:rPr>
              <a:t>n</a:t>
            </a:r>
            <a:r>
              <a:rPr dirty="0" sz="1250" spc="40" b="1">
                <a:latin typeface="Calibri"/>
                <a:cs typeface="Calibri"/>
              </a:rPr>
              <a:t>e</a:t>
            </a:r>
            <a:r>
              <a:rPr dirty="0" sz="1250" spc="-10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20" b="1">
                <a:latin typeface="Calibri"/>
                <a:cs typeface="Calibri"/>
              </a:rPr>
              <a:t> </a:t>
            </a:r>
            <a:r>
              <a:rPr dirty="0" sz="1250" b="1">
                <a:latin typeface="Calibri"/>
                <a:cs typeface="Calibri"/>
              </a:rPr>
              <a:t>S</a:t>
            </a:r>
            <a:r>
              <a:rPr dirty="0" sz="1250" spc="-10" b="1">
                <a:latin typeface="Calibri"/>
                <a:cs typeface="Calibri"/>
              </a:rPr>
              <a:t>uppo</a:t>
            </a:r>
            <a:r>
              <a:rPr dirty="0" sz="1250" b="1">
                <a:latin typeface="Calibri"/>
                <a:cs typeface="Calibri"/>
              </a:rPr>
              <a:t>r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v</a:t>
            </a:r>
            <a:r>
              <a:rPr dirty="0" sz="1250" spc="10" b="1">
                <a:latin typeface="Calibri"/>
                <a:cs typeface="Calibri"/>
              </a:rPr>
              <a:t>e</a:t>
            </a:r>
            <a:r>
              <a:rPr dirty="0" sz="1250" spc="45" b="1">
                <a:latin typeface="Calibri"/>
                <a:cs typeface="Calibri"/>
              </a:rPr>
              <a:t> </a:t>
            </a:r>
            <a:r>
              <a:rPr dirty="0" sz="1250" spc="20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ou</a:t>
            </a:r>
            <a:r>
              <a:rPr dirty="0" sz="1250" spc="20" b="1">
                <a:latin typeface="Calibri"/>
                <a:cs typeface="Calibri"/>
              </a:rPr>
              <a:t>s</a:t>
            </a:r>
            <a:r>
              <a:rPr dirty="0" sz="1250" spc="-15" b="1">
                <a:latin typeface="Calibri"/>
                <a:cs typeface="Calibri"/>
              </a:rPr>
              <a:t>in</a:t>
            </a:r>
            <a:r>
              <a:rPr dirty="0" sz="1250" spc="10" b="1">
                <a:latin typeface="Calibri"/>
                <a:cs typeface="Calibri"/>
              </a:rPr>
              <a:t>g</a:t>
            </a:r>
            <a:r>
              <a:rPr dirty="0" sz="1250" spc="5" b="1">
                <a:latin typeface="Calibri"/>
                <a:cs typeface="Calibri"/>
              </a:rPr>
              <a:t> </a:t>
            </a:r>
            <a:r>
              <a:rPr dirty="0" sz="1250" spc="-25" b="1">
                <a:latin typeface="Calibri"/>
                <a:cs typeface="Calibri"/>
              </a:rPr>
              <a:t>T</a:t>
            </a:r>
            <a:r>
              <a:rPr dirty="0" sz="1250" b="1">
                <a:latin typeface="Calibri"/>
                <a:cs typeface="Calibri"/>
              </a:rPr>
              <a:t>r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-10" b="1">
                <a:latin typeface="Calibri"/>
                <a:cs typeface="Calibri"/>
              </a:rPr>
              <a:t>n</a:t>
            </a:r>
            <a:r>
              <a:rPr dirty="0" sz="1250" spc="20" b="1">
                <a:latin typeface="Calibri"/>
                <a:cs typeface="Calibri"/>
              </a:rPr>
              <a:t>s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-10" b="1">
                <a:latin typeface="Calibri"/>
                <a:cs typeface="Calibri"/>
              </a:rPr>
              <a:t>ion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b="1">
                <a:latin typeface="Calibri"/>
                <a:cs typeface="Calibri"/>
              </a:rPr>
              <a:t>l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20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ou</a:t>
            </a:r>
            <a:r>
              <a:rPr dirty="0" sz="1250" spc="20" b="1">
                <a:latin typeface="Calibri"/>
                <a:cs typeface="Calibri"/>
              </a:rPr>
              <a:t>s</a:t>
            </a:r>
            <a:r>
              <a:rPr dirty="0" sz="1250" spc="-15" b="1">
                <a:latin typeface="Calibri"/>
                <a:cs typeface="Calibri"/>
              </a:rPr>
              <a:t>in</a:t>
            </a:r>
            <a:r>
              <a:rPr dirty="0" sz="1250" spc="10" b="1">
                <a:latin typeface="Calibri"/>
                <a:cs typeface="Calibri"/>
              </a:rPr>
              <a:t>g</a:t>
            </a:r>
            <a:endParaRPr sz="12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dirty="0" sz="1250" spc="20" b="1">
                <a:latin typeface="Calibri"/>
                <a:cs typeface="Calibri"/>
              </a:rPr>
              <a:t>H</a:t>
            </a:r>
            <a:r>
              <a:rPr dirty="0" sz="1250" spc="25" b="1">
                <a:latin typeface="Calibri"/>
                <a:cs typeface="Calibri"/>
              </a:rPr>
              <a:t>M</a:t>
            </a:r>
            <a:r>
              <a:rPr dirty="0" sz="1250" spc="30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S</a:t>
            </a:r>
            <a:endParaRPr sz="12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dirty="0" sz="1250" b="1">
                <a:latin typeface="Calibri"/>
                <a:cs typeface="Calibri"/>
              </a:rPr>
              <a:t>C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10" b="1">
                <a:latin typeface="Calibri"/>
                <a:cs typeface="Calibri"/>
              </a:rPr>
              <a:t>C</a:t>
            </a:r>
            <a:r>
              <a:rPr dirty="0" sz="1250" spc="10" b="1">
                <a:latin typeface="Calibri"/>
                <a:cs typeface="Calibri"/>
              </a:rPr>
              <a:t> </a:t>
            </a: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spc="-15" b="1">
                <a:latin typeface="Calibri"/>
                <a:cs typeface="Calibri"/>
              </a:rPr>
              <a:t>l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-10" b="1">
                <a:latin typeface="Calibri"/>
                <a:cs typeface="Calibri"/>
              </a:rPr>
              <a:t>nnin</a:t>
            </a:r>
            <a:r>
              <a:rPr dirty="0" sz="1250" spc="10" b="1">
                <a:latin typeface="Calibri"/>
                <a:cs typeface="Calibri"/>
              </a:rPr>
              <a:t>g</a:t>
            </a:r>
            <a:r>
              <a:rPr dirty="0" sz="1250" spc="10" b="1">
                <a:latin typeface="Calibri"/>
                <a:cs typeface="Calibri"/>
              </a:rPr>
              <a:t> </a:t>
            </a: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b="1">
                <a:latin typeface="Calibri"/>
                <a:cs typeface="Calibri"/>
              </a:rPr>
              <a:t>r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25" b="1">
                <a:latin typeface="Calibri"/>
                <a:cs typeface="Calibri"/>
              </a:rPr>
              <a:t>j</a:t>
            </a:r>
            <a:r>
              <a:rPr dirty="0" sz="1250" spc="40" b="1">
                <a:latin typeface="Calibri"/>
                <a:cs typeface="Calibri"/>
              </a:rPr>
              <a:t>e</a:t>
            </a:r>
            <a:r>
              <a:rPr dirty="0" sz="1250" b="1">
                <a:latin typeface="Calibri"/>
                <a:cs typeface="Calibri"/>
              </a:rPr>
              <a:t>c</a:t>
            </a:r>
            <a:r>
              <a:rPr dirty="0" sz="1250" b="1">
                <a:latin typeface="Calibri"/>
                <a:cs typeface="Calibri"/>
              </a:rPr>
              <a:t>t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41718" y="2198592"/>
            <a:ext cx="1445895" cy="41973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20" b="1">
                <a:latin typeface="Calibri"/>
                <a:cs typeface="Calibri"/>
              </a:rPr>
              <a:t>ota</a:t>
            </a:r>
            <a:r>
              <a:rPr dirty="0" sz="1300" spc="-5" b="1">
                <a:latin typeface="Calibri"/>
                <a:cs typeface="Calibri"/>
              </a:rPr>
              <a:t>l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A</a:t>
            </a:r>
            <a:r>
              <a:rPr dirty="0" sz="1300" spc="-10" b="1">
                <a:latin typeface="Calibri"/>
                <a:cs typeface="Calibri"/>
              </a:rPr>
              <a:t>w</a:t>
            </a:r>
            <a:r>
              <a:rPr dirty="0" sz="1300" spc="-20" b="1">
                <a:latin typeface="Calibri"/>
                <a:cs typeface="Calibri"/>
              </a:rPr>
              <a:t>a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10" b="1">
                <a:latin typeface="Calibri"/>
                <a:cs typeface="Calibri"/>
              </a:rPr>
              <a:t>d</a:t>
            </a:r>
            <a:r>
              <a:rPr dirty="0" sz="1300" spc="-5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A</a:t>
            </a:r>
            <a:r>
              <a:rPr dirty="0" sz="1300" spc="-5" b="1">
                <a:latin typeface="Calibri"/>
                <a:cs typeface="Calibri"/>
              </a:rPr>
              <a:t>m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spc="-10" b="1">
                <a:latin typeface="Calibri"/>
                <a:cs typeface="Calibri"/>
              </a:rPr>
              <a:t>u</a:t>
            </a:r>
            <a:r>
              <a:rPr dirty="0" sz="1300" spc="-15" b="1">
                <a:latin typeface="Calibri"/>
                <a:cs typeface="Calibri"/>
              </a:rPr>
              <a:t>n</a:t>
            </a:r>
            <a:r>
              <a:rPr dirty="0" sz="1300" spc="-5" b="1">
                <a:latin typeface="Calibri"/>
                <a:cs typeface="Calibri"/>
              </a:rPr>
              <a:t>t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00" spc="-10" b="1">
                <a:latin typeface="Calibri"/>
                <a:cs typeface="Calibri"/>
              </a:rPr>
              <a:t>$1,623,001.00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239003" y="3358718"/>
            <a:ext cx="675005" cy="3185795"/>
          </a:xfrm>
          <a:custGeom>
            <a:avLst/>
            <a:gdLst/>
            <a:ahLst/>
            <a:cxnLst/>
            <a:rect l="l" t="t" r="r" b="b"/>
            <a:pathLst>
              <a:path w="675004" h="3185795">
                <a:moveTo>
                  <a:pt x="0" y="3185795"/>
                </a:moveTo>
                <a:lnTo>
                  <a:pt x="674484" y="3185795"/>
                </a:lnTo>
                <a:lnTo>
                  <a:pt x="674484" y="0"/>
                </a:lnTo>
                <a:lnTo>
                  <a:pt x="0" y="0"/>
                </a:lnTo>
                <a:lnTo>
                  <a:pt x="0" y="3185795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239003" y="3358718"/>
            <a:ext cx="675005" cy="3185795"/>
          </a:xfrm>
          <a:custGeom>
            <a:avLst/>
            <a:gdLst/>
            <a:ahLst/>
            <a:cxnLst/>
            <a:rect l="l" t="t" r="r" b="b"/>
            <a:pathLst>
              <a:path w="675004" h="3185795">
                <a:moveTo>
                  <a:pt x="0" y="3185795"/>
                </a:moveTo>
                <a:lnTo>
                  <a:pt x="674484" y="3185795"/>
                </a:lnTo>
                <a:lnTo>
                  <a:pt x="674484" y="0"/>
                </a:lnTo>
                <a:lnTo>
                  <a:pt x="0" y="0"/>
                </a:lnTo>
                <a:lnTo>
                  <a:pt x="0" y="3185795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6245859" y="5590831"/>
            <a:ext cx="664845" cy="953769"/>
          </a:xfrm>
          <a:custGeom>
            <a:avLst/>
            <a:gdLst/>
            <a:ahLst/>
            <a:cxnLst/>
            <a:rect l="l" t="t" r="r" b="b"/>
            <a:pathLst>
              <a:path w="664845" h="953770">
                <a:moveTo>
                  <a:pt x="0" y="953681"/>
                </a:moveTo>
                <a:lnTo>
                  <a:pt x="664743" y="953681"/>
                </a:lnTo>
                <a:lnTo>
                  <a:pt x="664743" y="0"/>
                </a:lnTo>
                <a:lnTo>
                  <a:pt x="0" y="0"/>
                </a:lnTo>
                <a:lnTo>
                  <a:pt x="0" y="953681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6245859" y="5590831"/>
            <a:ext cx="664845" cy="953769"/>
          </a:xfrm>
          <a:custGeom>
            <a:avLst/>
            <a:gdLst/>
            <a:ahLst/>
            <a:cxnLst/>
            <a:rect l="l" t="t" r="r" b="b"/>
            <a:pathLst>
              <a:path w="664845" h="953770">
                <a:moveTo>
                  <a:pt x="0" y="953681"/>
                </a:moveTo>
                <a:lnTo>
                  <a:pt x="664743" y="953681"/>
                </a:lnTo>
                <a:lnTo>
                  <a:pt x="664743" y="0"/>
                </a:lnTo>
                <a:lnTo>
                  <a:pt x="0" y="0"/>
                </a:lnTo>
                <a:lnTo>
                  <a:pt x="0" y="953681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7243191" y="6229769"/>
            <a:ext cx="675005" cy="314960"/>
          </a:xfrm>
          <a:custGeom>
            <a:avLst/>
            <a:gdLst/>
            <a:ahLst/>
            <a:cxnLst/>
            <a:rect l="l" t="t" r="r" b="b"/>
            <a:pathLst>
              <a:path w="675004" h="314959">
                <a:moveTo>
                  <a:pt x="0" y="314744"/>
                </a:moveTo>
                <a:lnTo>
                  <a:pt x="674484" y="314744"/>
                </a:lnTo>
                <a:lnTo>
                  <a:pt x="674484" y="0"/>
                </a:lnTo>
                <a:lnTo>
                  <a:pt x="0" y="0"/>
                </a:lnTo>
                <a:lnTo>
                  <a:pt x="0" y="314744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7243191" y="6229769"/>
            <a:ext cx="675005" cy="314960"/>
          </a:xfrm>
          <a:custGeom>
            <a:avLst/>
            <a:gdLst/>
            <a:ahLst/>
            <a:cxnLst/>
            <a:rect l="l" t="t" r="r" b="b"/>
            <a:pathLst>
              <a:path w="675004" h="314959">
                <a:moveTo>
                  <a:pt x="0" y="314744"/>
                </a:moveTo>
                <a:lnTo>
                  <a:pt x="674484" y="314744"/>
                </a:lnTo>
                <a:lnTo>
                  <a:pt x="674484" y="0"/>
                </a:lnTo>
                <a:lnTo>
                  <a:pt x="0" y="0"/>
                </a:lnTo>
                <a:lnTo>
                  <a:pt x="0" y="31474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8250046" y="6229769"/>
            <a:ext cx="665480" cy="314960"/>
          </a:xfrm>
          <a:custGeom>
            <a:avLst/>
            <a:gdLst/>
            <a:ahLst/>
            <a:cxnLst/>
            <a:rect l="l" t="t" r="r" b="b"/>
            <a:pathLst>
              <a:path w="665479" h="314959">
                <a:moveTo>
                  <a:pt x="0" y="314744"/>
                </a:moveTo>
                <a:lnTo>
                  <a:pt x="665048" y="314744"/>
                </a:lnTo>
                <a:lnTo>
                  <a:pt x="665048" y="0"/>
                </a:lnTo>
                <a:lnTo>
                  <a:pt x="0" y="0"/>
                </a:lnTo>
                <a:lnTo>
                  <a:pt x="0" y="314744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8250046" y="6229769"/>
            <a:ext cx="665480" cy="314960"/>
          </a:xfrm>
          <a:custGeom>
            <a:avLst/>
            <a:gdLst/>
            <a:ahLst/>
            <a:cxnLst/>
            <a:rect l="l" t="t" r="r" b="b"/>
            <a:pathLst>
              <a:path w="665479" h="314959">
                <a:moveTo>
                  <a:pt x="0" y="314744"/>
                </a:moveTo>
                <a:lnTo>
                  <a:pt x="665048" y="314744"/>
                </a:lnTo>
                <a:lnTo>
                  <a:pt x="665048" y="0"/>
                </a:lnTo>
                <a:lnTo>
                  <a:pt x="0" y="0"/>
                </a:lnTo>
                <a:lnTo>
                  <a:pt x="0" y="31474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5077333" y="2719705"/>
            <a:ext cx="0" cy="3815715"/>
          </a:xfrm>
          <a:custGeom>
            <a:avLst/>
            <a:gdLst/>
            <a:ahLst/>
            <a:cxnLst/>
            <a:rect l="l" t="t" r="r" b="b"/>
            <a:pathLst>
              <a:path w="0" h="3815715">
                <a:moveTo>
                  <a:pt x="0" y="0"/>
                </a:moveTo>
                <a:lnTo>
                  <a:pt x="0" y="3815346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5039359" y="6544512"/>
            <a:ext cx="4037329" cy="0"/>
          </a:xfrm>
          <a:custGeom>
            <a:avLst/>
            <a:gdLst/>
            <a:ahLst/>
            <a:cxnLst/>
            <a:rect l="l" t="t" r="r" b="b"/>
            <a:pathLst>
              <a:path w="4037329" h="0">
                <a:moveTo>
                  <a:pt x="0" y="0"/>
                </a:moveTo>
                <a:lnTo>
                  <a:pt x="4037075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5039359" y="590562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 h="0">
                <a:moveTo>
                  <a:pt x="0" y="0"/>
                </a:moveTo>
                <a:lnTo>
                  <a:pt x="28575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5039359" y="5266309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 h="0">
                <a:moveTo>
                  <a:pt x="0" y="0"/>
                </a:moveTo>
                <a:lnTo>
                  <a:pt x="28575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5039359" y="463689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 h="0">
                <a:moveTo>
                  <a:pt x="0" y="0"/>
                </a:moveTo>
                <a:lnTo>
                  <a:pt x="28575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5039359" y="399796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 h="0">
                <a:moveTo>
                  <a:pt x="0" y="0"/>
                </a:moveTo>
                <a:lnTo>
                  <a:pt x="28575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5039359" y="3358641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 h="0">
                <a:moveTo>
                  <a:pt x="0" y="0"/>
                </a:moveTo>
                <a:lnTo>
                  <a:pt x="28575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5039359" y="271970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 h="0">
                <a:moveTo>
                  <a:pt x="0" y="0"/>
                </a:moveTo>
                <a:lnTo>
                  <a:pt x="28575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/>
          <p:nvPr/>
        </p:nvSpPr>
        <p:spPr>
          <a:xfrm>
            <a:off x="4902580" y="6486250"/>
            <a:ext cx="8826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5" b="1">
                <a:latin typeface="Calibri"/>
                <a:cs typeface="Calibri"/>
              </a:rPr>
              <a:t>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902580" y="5846983"/>
            <a:ext cx="8826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5" b="1">
                <a:latin typeface="Calibri"/>
                <a:cs typeface="Calibri"/>
              </a:rPr>
              <a:t>2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902580" y="5208046"/>
            <a:ext cx="8826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5" b="1">
                <a:latin typeface="Calibri"/>
                <a:cs typeface="Calibri"/>
              </a:rPr>
              <a:t>4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902580" y="4578252"/>
            <a:ext cx="8826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5" b="1">
                <a:latin typeface="Calibri"/>
                <a:cs typeface="Calibri"/>
              </a:rPr>
              <a:t>6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902580" y="3939315"/>
            <a:ext cx="8826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5" b="1">
                <a:latin typeface="Calibri"/>
                <a:cs typeface="Calibri"/>
              </a:rPr>
              <a:t>8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835905" y="3300378"/>
            <a:ext cx="15811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30" b="1">
                <a:latin typeface="Calibri"/>
                <a:cs typeface="Calibri"/>
              </a:rPr>
              <a:t>10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835905" y="2661187"/>
            <a:ext cx="15811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30" b="1">
                <a:latin typeface="Calibri"/>
                <a:cs typeface="Calibri"/>
              </a:rPr>
              <a:t>12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111369" y="6664725"/>
            <a:ext cx="1957705" cy="2927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85090">
              <a:lnSpc>
                <a:spcPct val="111400"/>
              </a:lnSpc>
              <a:tabLst>
                <a:tab pos="990600" algn="l"/>
              </a:tabLst>
            </a:pPr>
            <a:r>
              <a:rPr dirty="0" sz="900" spc="-35" b="1">
                <a:latin typeface="Calibri"/>
                <a:cs typeface="Calibri"/>
              </a:rPr>
              <a:t>P</a:t>
            </a:r>
            <a:r>
              <a:rPr dirty="0" sz="900" spc="-10" b="1">
                <a:latin typeface="Calibri"/>
                <a:cs typeface="Calibri"/>
              </a:rPr>
              <a:t>H</a:t>
            </a:r>
            <a:r>
              <a:rPr dirty="0" sz="900" spc="45" b="1">
                <a:latin typeface="Calibri"/>
                <a:cs typeface="Calibri"/>
              </a:rPr>
              <a:t> </a:t>
            </a:r>
            <a:r>
              <a:rPr dirty="0" sz="900" spc="-5" b="1">
                <a:latin typeface="Calibri"/>
                <a:cs typeface="Calibri"/>
              </a:rPr>
              <a:t>-</a:t>
            </a:r>
            <a:r>
              <a:rPr dirty="0" sz="900" spc="40" b="1">
                <a:latin typeface="Calibri"/>
                <a:cs typeface="Calibri"/>
              </a:rPr>
              <a:t> </a:t>
            </a:r>
            <a:r>
              <a:rPr dirty="0" sz="900" spc="-35" b="1">
                <a:latin typeface="Calibri"/>
                <a:cs typeface="Calibri"/>
              </a:rPr>
              <a:t>P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30" b="1">
                <a:latin typeface="Calibri"/>
                <a:cs typeface="Calibri"/>
              </a:rPr>
              <a:t>r</a:t>
            </a:r>
            <a:r>
              <a:rPr dirty="0" sz="900" spc="0" b="1">
                <a:latin typeface="Calibri"/>
                <a:cs typeface="Calibri"/>
              </a:rPr>
              <a:t>m</a:t>
            </a:r>
            <a:r>
              <a:rPr dirty="0" sz="900" spc="-5" b="1">
                <a:latin typeface="Calibri"/>
                <a:cs typeface="Calibri"/>
              </a:rPr>
              <a:t>a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5" b="1">
                <a:latin typeface="Calibri"/>
                <a:cs typeface="Calibri"/>
              </a:rPr>
              <a:t>t</a:t>
            </a:r>
            <a:r>
              <a:rPr dirty="0" sz="900" b="1">
                <a:latin typeface="Calibri"/>
                <a:cs typeface="Calibri"/>
              </a:rPr>
              <a:t>	</a:t>
            </a:r>
            <a:r>
              <a:rPr dirty="0" sz="900" spc="-5" b="1">
                <a:latin typeface="Calibri"/>
                <a:cs typeface="Calibri"/>
              </a:rPr>
              <a:t>T</a:t>
            </a:r>
            <a:r>
              <a:rPr dirty="0" sz="900" spc="-30" b="1">
                <a:latin typeface="Calibri"/>
                <a:cs typeface="Calibri"/>
              </a:rPr>
              <a:t>r</a:t>
            </a:r>
            <a:r>
              <a:rPr dirty="0" sz="900" spc="-5" b="1">
                <a:latin typeface="Calibri"/>
                <a:cs typeface="Calibri"/>
              </a:rPr>
              <a:t>a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0" b="1">
                <a:latin typeface="Calibri"/>
                <a:cs typeface="Calibri"/>
              </a:rPr>
              <a:t>s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20" b="1">
                <a:latin typeface="Calibri"/>
                <a:cs typeface="Calibri"/>
              </a:rPr>
              <a:t>t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40" b="1">
                <a:latin typeface="Calibri"/>
                <a:cs typeface="Calibri"/>
              </a:rPr>
              <a:t>on</a:t>
            </a:r>
            <a:r>
              <a:rPr dirty="0" sz="900" spc="-5" b="1">
                <a:latin typeface="Calibri"/>
                <a:cs typeface="Calibri"/>
              </a:rPr>
              <a:t>al</a:t>
            </a:r>
            <a:r>
              <a:rPr dirty="0" sz="900" spc="20" b="1">
                <a:latin typeface="Calibri"/>
                <a:cs typeface="Calibri"/>
              </a:rPr>
              <a:t> </a:t>
            </a:r>
            <a:r>
              <a:rPr dirty="0" sz="900" spc="15" b="1">
                <a:latin typeface="Calibri"/>
                <a:cs typeface="Calibri"/>
              </a:rPr>
              <a:t>H</a:t>
            </a:r>
            <a:r>
              <a:rPr dirty="0" sz="900" spc="-40" b="1">
                <a:latin typeface="Calibri"/>
                <a:cs typeface="Calibri"/>
              </a:rPr>
              <a:t>ou</a:t>
            </a:r>
            <a:r>
              <a:rPr dirty="0" sz="900" spc="0" b="1">
                <a:latin typeface="Calibri"/>
                <a:cs typeface="Calibri"/>
              </a:rPr>
              <a:t>s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5" b="1">
                <a:latin typeface="Calibri"/>
                <a:cs typeface="Calibri"/>
              </a:rPr>
              <a:t>g</a:t>
            </a:r>
            <a:r>
              <a:rPr dirty="0" sz="900" spc="-5" b="1">
                <a:latin typeface="Calibri"/>
                <a:cs typeface="Calibri"/>
              </a:rPr>
              <a:t> </a:t>
            </a:r>
            <a:r>
              <a:rPr dirty="0" sz="900" spc="10" b="1">
                <a:latin typeface="Calibri"/>
                <a:cs typeface="Calibri"/>
              </a:rPr>
              <a:t>S</a:t>
            </a:r>
            <a:r>
              <a:rPr dirty="0" sz="900" spc="-40" b="1">
                <a:latin typeface="Calibri"/>
                <a:cs typeface="Calibri"/>
              </a:rPr>
              <a:t>uppo</a:t>
            </a:r>
            <a:r>
              <a:rPr dirty="0" sz="900" spc="-30" b="1">
                <a:latin typeface="Calibri"/>
                <a:cs typeface="Calibri"/>
              </a:rPr>
              <a:t>r</a:t>
            </a:r>
            <a:r>
              <a:rPr dirty="0" sz="900" spc="-20" b="1">
                <a:latin typeface="Calibri"/>
                <a:cs typeface="Calibri"/>
              </a:rPr>
              <a:t>t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10" b="1">
                <a:latin typeface="Calibri"/>
                <a:cs typeface="Calibri"/>
              </a:rPr>
              <a:t>v</a:t>
            </a:r>
            <a:r>
              <a:rPr dirty="0" sz="900" spc="-5" b="1">
                <a:latin typeface="Calibri"/>
                <a:cs typeface="Calibri"/>
              </a:rPr>
              <a:t>e</a:t>
            </a:r>
            <a:r>
              <a:rPr dirty="0" sz="900" spc="10" b="1">
                <a:latin typeface="Calibri"/>
                <a:cs typeface="Calibri"/>
              </a:rPr>
              <a:t> </a:t>
            </a:r>
            <a:r>
              <a:rPr dirty="0" sz="900" spc="15" b="1">
                <a:latin typeface="Calibri"/>
                <a:cs typeface="Calibri"/>
              </a:rPr>
              <a:t>H</a:t>
            </a:r>
            <a:r>
              <a:rPr dirty="0" sz="900" spc="-40" b="1">
                <a:latin typeface="Calibri"/>
                <a:cs typeface="Calibri"/>
              </a:rPr>
              <a:t>ou</a:t>
            </a:r>
            <a:r>
              <a:rPr dirty="0" sz="900" spc="0" b="1">
                <a:latin typeface="Calibri"/>
                <a:cs typeface="Calibri"/>
              </a:rPr>
              <a:t>s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5" b="1">
                <a:latin typeface="Calibri"/>
                <a:cs typeface="Calibri"/>
              </a:rPr>
              <a:t>g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448295" y="6664725"/>
            <a:ext cx="27876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15" b="1">
                <a:latin typeface="Calibri"/>
                <a:cs typeface="Calibri"/>
              </a:rPr>
              <a:t>H</a:t>
            </a:r>
            <a:r>
              <a:rPr dirty="0" sz="900" spc="-50" b="1">
                <a:latin typeface="Calibri"/>
                <a:cs typeface="Calibri"/>
              </a:rPr>
              <a:t>M</a:t>
            </a:r>
            <a:r>
              <a:rPr dirty="0" sz="900" spc="-25" b="1">
                <a:latin typeface="Calibri"/>
                <a:cs typeface="Calibri"/>
              </a:rPr>
              <a:t>I</a:t>
            </a:r>
            <a:r>
              <a:rPr dirty="0" sz="900" spc="-5" b="1"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8094218" y="6664725"/>
            <a:ext cx="975360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35" b="1">
                <a:latin typeface="Calibri"/>
                <a:cs typeface="Calibri"/>
              </a:rPr>
              <a:t>C</a:t>
            </a:r>
            <a:r>
              <a:rPr dirty="0" sz="900" spc="-40" b="1">
                <a:latin typeface="Calibri"/>
                <a:cs typeface="Calibri"/>
              </a:rPr>
              <a:t>o</a:t>
            </a:r>
            <a:r>
              <a:rPr dirty="0" sz="900" spc="-5" b="1">
                <a:latin typeface="Calibri"/>
                <a:cs typeface="Calibri"/>
              </a:rPr>
              <a:t>C</a:t>
            </a:r>
            <a:r>
              <a:rPr dirty="0" sz="900" spc="-10" b="1">
                <a:latin typeface="Calibri"/>
                <a:cs typeface="Calibri"/>
              </a:rPr>
              <a:t> </a:t>
            </a:r>
            <a:r>
              <a:rPr dirty="0" sz="900" spc="-35" b="1">
                <a:latin typeface="Calibri"/>
                <a:cs typeface="Calibri"/>
              </a:rPr>
              <a:t>P</a:t>
            </a:r>
            <a:r>
              <a:rPr dirty="0" sz="900" spc="-5" b="1">
                <a:latin typeface="Calibri"/>
                <a:cs typeface="Calibri"/>
              </a:rPr>
              <a:t>l</a:t>
            </a:r>
            <a:r>
              <a:rPr dirty="0" sz="900" b="1">
                <a:latin typeface="Calibri"/>
                <a:cs typeface="Calibri"/>
              </a:rPr>
              <a:t>a</a:t>
            </a:r>
            <a:r>
              <a:rPr dirty="0" sz="900" spc="-40" b="1">
                <a:latin typeface="Calibri"/>
                <a:cs typeface="Calibri"/>
              </a:rPr>
              <a:t>nn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5" b="1">
                <a:latin typeface="Calibri"/>
                <a:cs typeface="Calibri"/>
              </a:rPr>
              <a:t>g</a:t>
            </a:r>
            <a:r>
              <a:rPr dirty="0" sz="900" spc="40" b="1">
                <a:latin typeface="Calibri"/>
                <a:cs typeface="Calibri"/>
              </a:rPr>
              <a:t> </a:t>
            </a:r>
            <a:r>
              <a:rPr dirty="0" sz="900" spc="-35" b="1">
                <a:latin typeface="Calibri"/>
                <a:cs typeface="Calibri"/>
              </a:rPr>
              <a:t>P</a:t>
            </a:r>
            <a:r>
              <a:rPr dirty="0" sz="900" spc="-30" b="1">
                <a:latin typeface="Calibri"/>
                <a:cs typeface="Calibri"/>
              </a:rPr>
              <a:t>r</a:t>
            </a:r>
            <a:r>
              <a:rPr dirty="0" sz="900" spc="-40" b="1">
                <a:latin typeface="Calibri"/>
                <a:cs typeface="Calibri"/>
              </a:rPr>
              <a:t>o</a:t>
            </a:r>
            <a:r>
              <a:rPr dirty="0" sz="900" spc="-10" b="1">
                <a:latin typeface="Calibri"/>
                <a:cs typeface="Calibri"/>
              </a:rPr>
              <a:t>j</a:t>
            </a:r>
            <a:r>
              <a:rPr dirty="0" sz="900" spc="-10" b="1">
                <a:latin typeface="Calibri"/>
                <a:cs typeface="Calibri"/>
              </a:rPr>
              <a:t>ect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615053" y="4049210"/>
            <a:ext cx="168275" cy="11626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5" b="1">
                <a:latin typeface="Calibri"/>
                <a:cs typeface="Calibri"/>
              </a:rPr>
              <a:t>N</a:t>
            </a:r>
            <a:r>
              <a:rPr dirty="0" sz="1100" spc="-10" b="1">
                <a:latin typeface="Calibri"/>
                <a:cs typeface="Calibri"/>
              </a:rPr>
              <a:t>u</a:t>
            </a:r>
            <a:r>
              <a:rPr dirty="0" sz="1100" spc="-20" b="1">
                <a:latin typeface="Calibri"/>
                <a:cs typeface="Calibri"/>
              </a:rPr>
              <a:t>m</a:t>
            </a:r>
            <a:r>
              <a:rPr dirty="0" sz="1100" spc="-10" b="1">
                <a:latin typeface="Calibri"/>
                <a:cs typeface="Calibri"/>
              </a:rPr>
              <a:t>b</a:t>
            </a:r>
            <a:r>
              <a:rPr dirty="0" sz="1100" spc="25" b="1">
                <a:latin typeface="Calibri"/>
                <a:cs typeface="Calibri"/>
              </a:rPr>
              <a:t>e</a:t>
            </a:r>
            <a:r>
              <a:rPr dirty="0" sz="1100" b="1">
                <a:latin typeface="Calibri"/>
                <a:cs typeface="Calibri"/>
              </a:rPr>
              <a:t>r</a:t>
            </a:r>
            <a:r>
              <a:rPr dirty="0" sz="1100" spc="-5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o</a:t>
            </a:r>
            <a:r>
              <a:rPr dirty="0" sz="1100" b="1">
                <a:latin typeface="Calibri"/>
                <a:cs typeface="Calibri"/>
              </a:rPr>
              <a:t>f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</a:t>
            </a:r>
            <a:r>
              <a:rPr dirty="0" sz="1100" spc="-30" b="1">
                <a:latin typeface="Calibri"/>
                <a:cs typeface="Calibri"/>
              </a:rPr>
              <a:t>r</a:t>
            </a:r>
            <a:r>
              <a:rPr dirty="0" sz="1100" spc="-10" b="1">
                <a:latin typeface="Calibri"/>
                <a:cs typeface="Calibri"/>
              </a:rPr>
              <a:t>o</a:t>
            </a:r>
            <a:r>
              <a:rPr dirty="0" sz="1100" spc="5" b="1">
                <a:latin typeface="Calibri"/>
                <a:cs typeface="Calibri"/>
              </a:rPr>
              <a:t>j</a:t>
            </a:r>
            <a:r>
              <a:rPr dirty="0" sz="1100" spc="25" b="1">
                <a:latin typeface="Calibri"/>
                <a:cs typeface="Calibri"/>
              </a:rPr>
              <a:t>e</a:t>
            </a:r>
            <a:r>
              <a:rPr dirty="0" sz="1100" spc="-25" b="1">
                <a:latin typeface="Calibri"/>
                <a:cs typeface="Calibri"/>
              </a:rPr>
              <a:t>c</a:t>
            </a:r>
            <a:r>
              <a:rPr dirty="0" sz="1100" spc="-20" b="1">
                <a:latin typeface="Calibri"/>
                <a:cs typeface="Calibri"/>
              </a:rPr>
              <a:t>t</a:t>
            </a:r>
            <a:r>
              <a:rPr dirty="0" sz="1100" b="1"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6368669" y="2366124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6368669" y="2366124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7764780" y="2366124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703" y="104914"/>
                </a:lnTo>
                <a:lnTo>
                  <a:pt x="104703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7764780" y="2366124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703" y="104914"/>
                </a:lnTo>
                <a:lnTo>
                  <a:pt x="104703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6368669" y="2614028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6368669" y="2614028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 txBox="1"/>
          <p:nvPr/>
        </p:nvSpPr>
        <p:spPr>
          <a:xfrm>
            <a:off x="6498335" y="2336895"/>
            <a:ext cx="1169035" cy="43560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30100"/>
              </a:lnSpc>
            </a:pPr>
            <a:r>
              <a:rPr dirty="0" sz="1250" spc="-15" b="1">
                <a:latin typeface="Calibri"/>
                <a:cs typeface="Calibri"/>
              </a:rPr>
              <a:t>N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15" b="1">
                <a:latin typeface="Calibri"/>
                <a:cs typeface="Calibri"/>
              </a:rPr>
              <a:t>w</a:t>
            </a:r>
            <a:r>
              <a:rPr dirty="0" sz="1250" spc="30" b="1">
                <a:latin typeface="Calibri"/>
                <a:cs typeface="Calibri"/>
              </a:rPr>
              <a:t> </a:t>
            </a: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b="1">
                <a:latin typeface="Calibri"/>
                <a:cs typeface="Calibri"/>
              </a:rPr>
              <a:t>r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25" b="1">
                <a:latin typeface="Calibri"/>
                <a:cs typeface="Calibri"/>
              </a:rPr>
              <a:t>j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c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spc="-20" b="1">
                <a:latin typeface="Calibri"/>
                <a:cs typeface="Calibri"/>
              </a:rPr>
              <a:t>l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-10" b="1">
                <a:latin typeface="Calibri"/>
                <a:cs typeface="Calibri"/>
              </a:rPr>
              <a:t>nn</a:t>
            </a:r>
            <a:r>
              <a:rPr dirty="0" sz="1250" spc="-20" b="1">
                <a:latin typeface="Calibri"/>
                <a:cs typeface="Calibri"/>
              </a:rPr>
              <a:t>i</a:t>
            </a:r>
            <a:r>
              <a:rPr dirty="0" sz="1250" spc="-10" b="1">
                <a:latin typeface="Calibri"/>
                <a:cs typeface="Calibri"/>
              </a:rPr>
              <a:t>n</a:t>
            </a:r>
            <a:r>
              <a:rPr dirty="0" sz="1250" spc="10" b="1">
                <a:latin typeface="Calibri"/>
                <a:cs typeface="Calibri"/>
              </a:rPr>
              <a:t>g</a:t>
            </a:r>
            <a:r>
              <a:rPr dirty="0" sz="1250" spc="5" b="1">
                <a:latin typeface="Calibri"/>
                <a:cs typeface="Calibri"/>
              </a:rPr>
              <a:t> </a:t>
            </a: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b="1">
                <a:latin typeface="Calibri"/>
                <a:cs typeface="Calibri"/>
              </a:rPr>
              <a:t>r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25" b="1">
                <a:latin typeface="Calibri"/>
                <a:cs typeface="Calibri"/>
              </a:rPr>
              <a:t>j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c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5" b="1">
                <a:latin typeface="Calibri"/>
                <a:cs typeface="Calibri"/>
              </a:rPr>
              <a:t>s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7764780" y="2614028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703" y="104914"/>
                </a:lnTo>
                <a:lnTo>
                  <a:pt x="104703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7764780" y="2614028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703" y="104914"/>
                </a:lnTo>
                <a:lnTo>
                  <a:pt x="104703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 txBox="1"/>
          <p:nvPr/>
        </p:nvSpPr>
        <p:spPr>
          <a:xfrm>
            <a:off x="7894573" y="2336895"/>
            <a:ext cx="1187450" cy="43560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30100"/>
              </a:lnSpc>
            </a:pPr>
            <a:r>
              <a:rPr dirty="0" sz="1250" spc="30" b="1">
                <a:latin typeface="Calibri"/>
                <a:cs typeface="Calibri"/>
              </a:rPr>
              <a:t>R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10" b="1">
                <a:latin typeface="Calibri"/>
                <a:cs typeface="Calibri"/>
              </a:rPr>
              <a:t>n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25" b="1">
                <a:latin typeface="Calibri"/>
                <a:cs typeface="Calibri"/>
              </a:rPr>
              <a:t>w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b="1">
                <a:latin typeface="Calibri"/>
                <a:cs typeface="Calibri"/>
              </a:rPr>
              <a:t>l</a:t>
            </a:r>
            <a:r>
              <a:rPr dirty="0" sz="1250" spc="-5" b="1">
                <a:latin typeface="Calibri"/>
                <a:cs typeface="Calibri"/>
              </a:rPr>
              <a:t> </a:t>
            </a: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b="1">
                <a:latin typeface="Calibri"/>
                <a:cs typeface="Calibri"/>
              </a:rPr>
              <a:t>r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25" b="1">
                <a:latin typeface="Calibri"/>
                <a:cs typeface="Calibri"/>
              </a:rPr>
              <a:t>j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c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U</a:t>
            </a:r>
            <a:r>
              <a:rPr dirty="0" sz="1250" spc="15" b="1">
                <a:latin typeface="Calibri"/>
                <a:cs typeface="Calibri"/>
              </a:rPr>
              <a:t>F</a:t>
            </a:r>
            <a:r>
              <a:rPr dirty="0" sz="1250" spc="5" b="1">
                <a:latin typeface="Calibri"/>
                <a:cs typeface="Calibri"/>
              </a:rPr>
              <a:t>A</a:t>
            </a:r>
            <a:r>
              <a:rPr dirty="0" sz="1250" spc="-15" b="1">
                <a:latin typeface="Calibri"/>
                <a:cs typeface="Calibri"/>
              </a:rPr>
              <a:t> </a:t>
            </a: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b="1">
                <a:latin typeface="Calibri"/>
                <a:cs typeface="Calibri"/>
              </a:rPr>
              <a:t>r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25" b="1">
                <a:latin typeface="Calibri"/>
                <a:cs typeface="Calibri"/>
              </a:rPr>
              <a:t>j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c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5" b="1">
                <a:latin typeface="Calibri"/>
                <a:cs typeface="Calibri"/>
              </a:rPr>
              <a:t>s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1162779" y="1603314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 h="0">
                <a:moveTo>
                  <a:pt x="0" y="0"/>
                </a:moveTo>
                <a:lnTo>
                  <a:pt x="164313" y="0"/>
                </a:lnTo>
              </a:path>
            </a:pathLst>
          </a:custGeom>
          <a:ln w="1498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10"/>
              <a:t>T</a:t>
            </a:r>
            <a:r>
              <a:rPr dirty="0" spc="5"/>
              <a:t>u</a:t>
            </a:r>
            <a:r>
              <a:rPr dirty="0" spc="-15"/>
              <a:t>e</a:t>
            </a:r>
            <a:r>
              <a:rPr dirty="0"/>
              <a:t>sda</a:t>
            </a:r>
            <a:r>
              <a:rPr dirty="0" spc="-20"/>
              <a:t>y</a:t>
            </a:r>
            <a:r>
              <a:rPr dirty="0"/>
              <a:t>,</a:t>
            </a:r>
            <a:r>
              <a:rPr dirty="0" spc="5"/>
              <a:t> </a:t>
            </a:r>
            <a:r>
              <a:rPr dirty="0"/>
              <a:t>J</a:t>
            </a:r>
            <a:r>
              <a:rPr dirty="0" spc="5"/>
              <a:t>u</a:t>
            </a:r>
            <a:r>
              <a:rPr dirty="0"/>
              <a:t>ne</a:t>
            </a:r>
            <a:r>
              <a:rPr dirty="0" spc="-5"/>
              <a:t> </a:t>
            </a:r>
            <a:r>
              <a:rPr dirty="0"/>
              <a:t>1</a:t>
            </a:r>
            <a:r>
              <a:rPr dirty="0" spc="5"/>
              <a:t>6</a:t>
            </a:r>
            <a:r>
              <a:rPr dirty="0"/>
              <a:t>, </a:t>
            </a:r>
            <a:r>
              <a:rPr dirty="0" spc="5"/>
              <a:t>20</a:t>
            </a:r>
            <a:r>
              <a:rPr dirty="0"/>
              <a:t>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8333" y="1596009"/>
            <a:ext cx="4617720" cy="0"/>
          </a:xfrm>
          <a:custGeom>
            <a:avLst/>
            <a:gdLst/>
            <a:ahLst/>
            <a:cxnLst/>
            <a:rect l="l" t="t" r="r" b="b"/>
            <a:pathLst>
              <a:path w="4617720" h="0">
                <a:moveTo>
                  <a:pt x="0" y="0"/>
                </a:moveTo>
                <a:lnTo>
                  <a:pt x="4617339" y="0"/>
                </a:lnTo>
              </a:path>
            </a:pathLst>
          </a:custGeom>
          <a:ln w="1521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257960" y="5246008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14830" y="5246008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4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2108" y="5246008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429003" y="5246008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226817" y="5246008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283967" y="5246008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340864" y="5246008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397886" y="5246008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454782" y="5246008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511932" y="5246008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309746" y="5246008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366642" y="5246008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423920" y="5246008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480815" y="5246008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537711" y="5246008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594861" y="5246008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3651884" y="5246008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449571" y="5246008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4506848" y="5246008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4563745" y="5246008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4620640" y="5246008"/>
            <a:ext cx="9525" cy="10160"/>
          </a:xfrm>
          <a:custGeom>
            <a:avLst/>
            <a:gdLst/>
            <a:ahLst/>
            <a:cxnLst/>
            <a:rect l="l" t="t" r="r" b="b"/>
            <a:pathLst>
              <a:path w="9525" h="10160">
                <a:moveTo>
                  <a:pt x="0" y="4879"/>
                </a:moveTo>
                <a:lnTo>
                  <a:pt x="943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257960" y="47026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314830" y="47026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372108" y="47026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429003" y="47026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226817" y="47026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283967" y="47026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340864" y="47026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397886" y="47026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454782" y="47026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511932" y="47026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3309746" y="47026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3366642" y="47026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3423920" y="47026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3480815" y="47026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3537711" y="47026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3594861" y="47026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3651884" y="47026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4449571" y="47026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4506848" y="47026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4563745" y="47026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4620640" y="4702626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4727"/>
                </a:moveTo>
                <a:lnTo>
                  <a:pt x="943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1257960" y="4168286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1314830" y="4168286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4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372108" y="4168286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1429003" y="4168286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2226817" y="4168286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2283967" y="4168286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2340864" y="4168286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2397886" y="4168286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454782" y="4168286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511932" y="4168286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3309746" y="4168286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3366642" y="4168286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3423920" y="4168286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3480815" y="4168286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3537711" y="4168286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3594861" y="4168286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3651884" y="4168286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4449571" y="4168286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4506848" y="4168286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4563745" y="4168286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4620640" y="4168286"/>
            <a:ext cx="9525" cy="10160"/>
          </a:xfrm>
          <a:custGeom>
            <a:avLst/>
            <a:gdLst/>
            <a:ahLst/>
            <a:cxnLst/>
            <a:rect l="l" t="t" r="r" b="b"/>
            <a:pathLst>
              <a:path w="9525" h="10160">
                <a:moveTo>
                  <a:pt x="0" y="4879"/>
                </a:moveTo>
                <a:lnTo>
                  <a:pt x="943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1257960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1314830" y="3624777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1372108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1429003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2226817" y="3624777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2283967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2340864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2397886" y="3624777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2454782" y="3624777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2511932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3309746" y="3624777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3366642" y="3624777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3423920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3480815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3537711" y="3624777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3594861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3651884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3708780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3765677" y="3624777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3822827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3879850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3936746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3993641" y="3624777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4050919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4107815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4164710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4221607" y="3624777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4278884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4335779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4392676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4449571" y="3624777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4506848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4563745" y="3624777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4620640" y="3624777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4727"/>
                </a:moveTo>
                <a:lnTo>
                  <a:pt x="943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1257960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1314830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1372108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1429003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1485900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1542796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1600072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1656969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1713864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1770760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1828038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1884933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1941829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1998852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2056002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2112898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2169795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2226817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2283967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2340864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2397886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2454782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2511932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2568829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2625851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2682748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2739898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2796794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2853817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2910713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2967863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3024885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3081782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3138677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3195827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3252851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3309746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3366642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3423920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3480815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3537711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3594861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3651884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3708780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3765677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3822827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3879850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3936746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3993641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4050919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4107815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4164710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4221607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4278884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4335779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4392676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4449571" y="309036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4506848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4563745" y="309036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4620640" y="3090361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4727"/>
                </a:moveTo>
                <a:lnTo>
                  <a:pt x="943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1257960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1314830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1372108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1429003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1485900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1542796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1600072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1656969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1713864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1770760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1828038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1884933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1941829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1998852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2056002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2112898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2169795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2226817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2283967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2340864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2397886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2454782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2511932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2568829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2625851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2682748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2739898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2796794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2853817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2910713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2967863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3024885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3081782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3138677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3195827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3252851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3309746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3366642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3423920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3480815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3537711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3594861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3651884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3708780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3765677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3822827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3879850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3936746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3993641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4050919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4107815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4164710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4221607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4278884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4335779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4392676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4449571" y="2546928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4506848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4563745" y="2546928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4620640" y="2546928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4727"/>
                </a:moveTo>
                <a:lnTo>
                  <a:pt x="943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1439163" y="4569777"/>
            <a:ext cx="750570" cy="1211580"/>
          </a:xfrm>
          <a:custGeom>
            <a:avLst/>
            <a:gdLst/>
            <a:ahLst/>
            <a:cxnLst/>
            <a:rect l="l" t="t" r="r" b="b"/>
            <a:pathLst>
              <a:path w="750569" h="1211579">
                <a:moveTo>
                  <a:pt x="0" y="1211389"/>
                </a:moveTo>
                <a:lnTo>
                  <a:pt x="750569" y="1211389"/>
                </a:lnTo>
                <a:lnTo>
                  <a:pt x="750569" y="0"/>
                </a:lnTo>
                <a:lnTo>
                  <a:pt x="0" y="0"/>
                </a:lnTo>
                <a:lnTo>
                  <a:pt x="0" y="1211389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1439163" y="4569777"/>
            <a:ext cx="750570" cy="1211580"/>
          </a:xfrm>
          <a:custGeom>
            <a:avLst/>
            <a:gdLst/>
            <a:ahLst/>
            <a:cxnLst/>
            <a:rect l="l" t="t" r="r" b="b"/>
            <a:pathLst>
              <a:path w="750569" h="1211579">
                <a:moveTo>
                  <a:pt x="0" y="1211389"/>
                </a:moveTo>
                <a:lnTo>
                  <a:pt x="750569" y="1211389"/>
                </a:lnTo>
                <a:lnTo>
                  <a:pt x="750569" y="0"/>
                </a:lnTo>
                <a:lnTo>
                  <a:pt x="0" y="0"/>
                </a:lnTo>
                <a:lnTo>
                  <a:pt x="0" y="1211389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2560192" y="5647588"/>
            <a:ext cx="760095" cy="133985"/>
          </a:xfrm>
          <a:custGeom>
            <a:avLst/>
            <a:gdLst/>
            <a:ahLst/>
            <a:cxnLst/>
            <a:rect l="l" t="t" r="r" b="b"/>
            <a:pathLst>
              <a:path w="760095" h="133985">
                <a:moveTo>
                  <a:pt x="0" y="133578"/>
                </a:moveTo>
                <a:lnTo>
                  <a:pt x="759701" y="133578"/>
                </a:lnTo>
                <a:lnTo>
                  <a:pt x="759701" y="0"/>
                </a:lnTo>
                <a:lnTo>
                  <a:pt x="0" y="0"/>
                </a:lnTo>
                <a:lnTo>
                  <a:pt x="0" y="133578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2560192" y="5647588"/>
            <a:ext cx="760095" cy="133985"/>
          </a:xfrm>
          <a:custGeom>
            <a:avLst/>
            <a:gdLst/>
            <a:ahLst/>
            <a:cxnLst/>
            <a:rect l="l" t="t" r="r" b="b"/>
            <a:pathLst>
              <a:path w="760095" h="133985">
                <a:moveTo>
                  <a:pt x="0" y="133578"/>
                </a:moveTo>
                <a:lnTo>
                  <a:pt x="759701" y="133578"/>
                </a:lnTo>
                <a:lnTo>
                  <a:pt x="759701" y="0"/>
                </a:lnTo>
                <a:lnTo>
                  <a:pt x="0" y="0"/>
                </a:lnTo>
                <a:lnTo>
                  <a:pt x="0" y="133578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3690620" y="5561888"/>
            <a:ext cx="750570" cy="219710"/>
          </a:xfrm>
          <a:custGeom>
            <a:avLst/>
            <a:gdLst/>
            <a:ahLst/>
            <a:cxnLst/>
            <a:rect l="l" t="t" r="r" b="b"/>
            <a:pathLst>
              <a:path w="750570" h="219710">
                <a:moveTo>
                  <a:pt x="0" y="219278"/>
                </a:moveTo>
                <a:lnTo>
                  <a:pt x="750277" y="219278"/>
                </a:lnTo>
                <a:lnTo>
                  <a:pt x="750277" y="0"/>
                </a:lnTo>
                <a:lnTo>
                  <a:pt x="0" y="0"/>
                </a:lnTo>
                <a:lnTo>
                  <a:pt x="0" y="219278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3690620" y="5561888"/>
            <a:ext cx="750570" cy="219710"/>
          </a:xfrm>
          <a:custGeom>
            <a:avLst/>
            <a:gdLst/>
            <a:ahLst/>
            <a:cxnLst/>
            <a:rect l="l" t="t" r="r" b="b"/>
            <a:pathLst>
              <a:path w="750570" h="219710">
                <a:moveTo>
                  <a:pt x="0" y="219278"/>
                </a:moveTo>
                <a:lnTo>
                  <a:pt x="750277" y="219278"/>
                </a:lnTo>
                <a:lnTo>
                  <a:pt x="750277" y="0"/>
                </a:lnTo>
                <a:lnTo>
                  <a:pt x="0" y="0"/>
                </a:lnTo>
                <a:lnTo>
                  <a:pt x="0" y="219278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1439163" y="3739857"/>
            <a:ext cx="750570" cy="829944"/>
          </a:xfrm>
          <a:custGeom>
            <a:avLst/>
            <a:gdLst/>
            <a:ahLst/>
            <a:cxnLst/>
            <a:rect l="l" t="t" r="r" b="b"/>
            <a:pathLst>
              <a:path w="750569" h="829945">
                <a:moveTo>
                  <a:pt x="0" y="829856"/>
                </a:moveTo>
                <a:lnTo>
                  <a:pt x="750569" y="829856"/>
                </a:lnTo>
                <a:lnTo>
                  <a:pt x="750569" y="0"/>
                </a:lnTo>
                <a:lnTo>
                  <a:pt x="0" y="0"/>
                </a:lnTo>
                <a:lnTo>
                  <a:pt x="0" y="829856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1439163" y="3739857"/>
            <a:ext cx="750570" cy="829944"/>
          </a:xfrm>
          <a:custGeom>
            <a:avLst/>
            <a:gdLst/>
            <a:ahLst/>
            <a:cxnLst/>
            <a:rect l="l" t="t" r="r" b="b"/>
            <a:pathLst>
              <a:path w="750569" h="829945">
                <a:moveTo>
                  <a:pt x="0" y="829856"/>
                </a:moveTo>
                <a:lnTo>
                  <a:pt x="750569" y="829856"/>
                </a:lnTo>
                <a:lnTo>
                  <a:pt x="750569" y="0"/>
                </a:lnTo>
                <a:lnTo>
                  <a:pt x="0" y="0"/>
                </a:lnTo>
                <a:lnTo>
                  <a:pt x="0" y="829856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2560192" y="3110357"/>
            <a:ext cx="760095" cy="2537460"/>
          </a:xfrm>
          <a:custGeom>
            <a:avLst/>
            <a:gdLst/>
            <a:ahLst/>
            <a:cxnLst/>
            <a:rect l="l" t="t" r="r" b="b"/>
            <a:pathLst>
              <a:path w="760095" h="2537460">
                <a:moveTo>
                  <a:pt x="0" y="2537206"/>
                </a:moveTo>
                <a:lnTo>
                  <a:pt x="759701" y="2537206"/>
                </a:lnTo>
                <a:lnTo>
                  <a:pt x="759701" y="0"/>
                </a:lnTo>
                <a:lnTo>
                  <a:pt x="0" y="0"/>
                </a:lnTo>
                <a:lnTo>
                  <a:pt x="0" y="2537206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2560192" y="3110357"/>
            <a:ext cx="760095" cy="2537460"/>
          </a:xfrm>
          <a:custGeom>
            <a:avLst/>
            <a:gdLst/>
            <a:ahLst/>
            <a:cxnLst/>
            <a:rect l="l" t="t" r="r" b="b"/>
            <a:pathLst>
              <a:path w="760095" h="2537460">
                <a:moveTo>
                  <a:pt x="0" y="2537206"/>
                </a:moveTo>
                <a:lnTo>
                  <a:pt x="759701" y="2537206"/>
                </a:lnTo>
                <a:lnTo>
                  <a:pt x="759701" y="0"/>
                </a:lnTo>
                <a:lnTo>
                  <a:pt x="0" y="0"/>
                </a:lnTo>
                <a:lnTo>
                  <a:pt x="0" y="2537206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3690620" y="3854196"/>
            <a:ext cx="750570" cy="1708150"/>
          </a:xfrm>
          <a:custGeom>
            <a:avLst/>
            <a:gdLst/>
            <a:ahLst/>
            <a:cxnLst/>
            <a:rect l="l" t="t" r="r" b="b"/>
            <a:pathLst>
              <a:path w="750570" h="1708150">
                <a:moveTo>
                  <a:pt x="0" y="1707641"/>
                </a:moveTo>
                <a:lnTo>
                  <a:pt x="750277" y="1707641"/>
                </a:lnTo>
                <a:lnTo>
                  <a:pt x="750277" y="0"/>
                </a:lnTo>
                <a:lnTo>
                  <a:pt x="0" y="0"/>
                </a:lnTo>
                <a:lnTo>
                  <a:pt x="0" y="1707641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3690620" y="3854196"/>
            <a:ext cx="750570" cy="1708150"/>
          </a:xfrm>
          <a:custGeom>
            <a:avLst/>
            <a:gdLst/>
            <a:ahLst/>
            <a:cxnLst/>
            <a:rect l="l" t="t" r="r" b="b"/>
            <a:pathLst>
              <a:path w="750570" h="1708150">
                <a:moveTo>
                  <a:pt x="0" y="1707641"/>
                </a:moveTo>
                <a:lnTo>
                  <a:pt x="750277" y="1707641"/>
                </a:lnTo>
                <a:lnTo>
                  <a:pt x="750277" y="0"/>
                </a:lnTo>
                <a:lnTo>
                  <a:pt x="0" y="0"/>
                </a:lnTo>
                <a:lnTo>
                  <a:pt x="0" y="1707641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1439163" y="3587406"/>
            <a:ext cx="750570" cy="153035"/>
          </a:xfrm>
          <a:custGeom>
            <a:avLst/>
            <a:gdLst/>
            <a:ahLst/>
            <a:cxnLst/>
            <a:rect l="l" t="t" r="r" b="b"/>
            <a:pathLst>
              <a:path w="750569" h="153035">
                <a:moveTo>
                  <a:pt x="0" y="152488"/>
                </a:moveTo>
                <a:lnTo>
                  <a:pt x="750569" y="152488"/>
                </a:lnTo>
                <a:lnTo>
                  <a:pt x="750569" y="0"/>
                </a:lnTo>
                <a:lnTo>
                  <a:pt x="0" y="0"/>
                </a:lnTo>
                <a:lnTo>
                  <a:pt x="0" y="152488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1439163" y="3587406"/>
            <a:ext cx="750570" cy="153035"/>
          </a:xfrm>
          <a:custGeom>
            <a:avLst/>
            <a:gdLst/>
            <a:ahLst/>
            <a:cxnLst/>
            <a:rect l="l" t="t" r="r" b="b"/>
            <a:pathLst>
              <a:path w="750569" h="153035">
                <a:moveTo>
                  <a:pt x="0" y="152488"/>
                </a:moveTo>
                <a:lnTo>
                  <a:pt x="750569" y="152488"/>
                </a:lnTo>
                <a:lnTo>
                  <a:pt x="750569" y="0"/>
                </a:lnTo>
                <a:lnTo>
                  <a:pt x="0" y="0"/>
                </a:lnTo>
                <a:lnTo>
                  <a:pt x="0" y="152488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3690620" y="3777950"/>
            <a:ext cx="750570" cy="76835"/>
          </a:xfrm>
          <a:custGeom>
            <a:avLst/>
            <a:gdLst/>
            <a:ahLst/>
            <a:cxnLst/>
            <a:rect l="l" t="t" r="r" b="b"/>
            <a:pathLst>
              <a:path w="750570" h="76835">
                <a:moveTo>
                  <a:pt x="0" y="76245"/>
                </a:moveTo>
                <a:lnTo>
                  <a:pt x="750277" y="76245"/>
                </a:lnTo>
                <a:lnTo>
                  <a:pt x="750277" y="0"/>
                </a:lnTo>
                <a:lnTo>
                  <a:pt x="0" y="0"/>
                </a:lnTo>
                <a:lnTo>
                  <a:pt x="0" y="76245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3690620" y="3777950"/>
            <a:ext cx="750570" cy="76835"/>
          </a:xfrm>
          <a:custGeom>
            <a:avLst/>
            <a:gdLst/>
            <a:ahLst/>
            <a:cxnLst/>
            <a:rect l="l" t="t" r="r" b="b"/>
            <a:pathLst>
              <a:path w="750570" h="76835">
                <a:moveTo>
                  <a:pt x="0" y="76245"/>
                </a:moveTo>
                <a:lnTo>
                  <a:pt x="750277" y="76245"/>
                </a:lnTo>
                <a:lnTo>
                  <a:pt x="750277" y="0"/>
                </a:lnTo>
                <a:lnTo>
                  <a:pt x="0" y="0"/>
                </a:lnTo>
                <a:lnTo>
                  <a:pt x="0" y="76245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3690620" y="3729784"/>
            <a:ext cx="750570" cy="48895"/>
          </a:xfrm>
          <a:custGeom>
            <a:avLst/>
            <a:gdLst/>
            <a:ahLst/>
            <a:cxnLst/>
            <a:rect l="l" t="t" r="r" b="b"/>
            <a:pathLst>
              <a:path w="750570" h="48895">
                <a:moveTo>
                  <a:pt x="0" y="48846"/>
                </a:moveTo>
                <a:lnTo>
                  <a:pt x="750277" y="48846"/>
                </a:lnTo>
                <a:lnTo>
                  <a:pt x="750277" y="0"/>
                </a:lnTo>
                <a:lnTo>
                  <a:pt x="0" y="0"/>
                </a:lnTo>
                <a:lnTo>
                  <a:pt x="0" y="48846"/>
                </a:lnTo>
                <a:close/>
              </a:path>
            </a:pathLst>
          </a:custGeom>
          <a:solidFill>
            <a:srgbClr val="FF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3690620" y="3730419"/>
            <a:ext cx="750570" cy="47625"/>
          </a:xfrm>
          <a:custGeom>
            <a:avLst/>
            <a:gdLst/>
            <a:ahLst/>
            <a:cxnLst/>
            <a:rect l="l" t="t" r="r" b="b"/>
            <a:pathLst>
              <a:path w="750570" h="47625">
                <a:moveTo>
                  <a:pt x="0" y="47576"/>
                </a:moveTo>
                <a:lnTo>
                  <a:pt x="750277" y="47576"/>
                </a:lnTo>
                <a:lnTo>
                  <a:pt x="750277" y="0"/>
                </a:lnTo>
                <a:lnTo>
                  <a:pt x="0" y="0"/>
                </a:lnTo>
                <a:lnTo>
                  <a:pt x="0" y="47576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1258722" y="2547747"/>
            <a:ext cx="0" cy="3223895"/>
          </a:xfrm>
          <a:custGeom>
            <a:avLst/>
            <a:gdLst/>
            <a:ahLst/>
            <a:cxnLst/>
            <a:rect l="l" t="t" r="r" b="b"/>
            <a:pathLst>
              <a:path w="0" h="3223895">
                <a:moveTo>
                  <a:pt x="0" y="0"/>
                </a:moveTo>
                <a:lnTo>
                  <a:pt x="0" y="3223895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1220673" y="5781166"/>
            <a:ext cx="3401060" cy="0"/>
          </a:xfrm>
          <a:custGeom>
            <a:avLst/>
            <a:gdLst/>
            <a:ahLst/>
            <a:cxnLst/>
            <a:rect l="l" t="t" r="r" b="b"/>
            <a:pathLst>
              <a:path w="3401060" h="0">
                <a:moveTo>
                  <a:pt x="0" y="0"/>
                </a:moveTo>
                <a:lnTo>
                  <a:pt x="3400729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1220673" y="5246751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13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1220673" y="4703317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13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1220673" y="4169029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13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1220673" y="3625469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13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1220673" y="3091180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13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1220673" y="2547747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8613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384111" y="6075964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5">
                <a:moveTo>
                  <a:pt x="0" y="76550"/>
                </a:moveTo>
                <a:lnTo>
                  <a:pt x="76092" y="76550"/>
                </a:lnTo>
                <a:lnTo>
                  <a:pt x="76092" y="0"/>
                </a:lnTo>
                <a:lnTo>
                  <a:pt x="0" y="0"/>
                </a:lnTo>
                <a:lnTo>
                  <a:pt x="0" y="76550"/>
                </a:lnTo>
                <a:close/>
              </a:path>
            </a:pathLst>
          </a:custGeom>
          <a:solidFill>
            <a:srgbClr val="FF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384111" y="6075964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5">
                <a:moveTo>
                  <a:pt x="0" y="76550"/>
                </a:moveTo>
                <a:lnTo>
                  <a:pt x="76092" y="76550"/>
                </a:lnTo>
                <a:lnTo>
                  <a:pt x="76092" y="0"/>
                </a:lnTo>
                <a:lnTo>
                  <a:pt x="0" y="0"/>
                </a:lnTo>
                <a:lnTo>
                  <a:pt x="0" y="76550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346824" y="6200775"/>
            <a:ext cx="4274820" cy="0"/>
          </a:xfrm>
          <a:custGeom>
            <a:avLst/>
            <a:gdLst/>
            <a:ahLst/>
            <a:cxnLst/>
            <a:rect l="l" t="t" r="r" b="b"/>
            <a:pathLst>
              <a:path w="4274820" h="0">
                <a:moveTo>
                  <a:pt x="0" y="0"/>
                </a:moveTo>
                <a:lnTo>
                  <a:pt x="4274578" y="0"/>
                </a:lnTo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384111" y="6276294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5">
                <a:moveTo>
                  <a:pt x="0" y="76245"/>
                </a:moveTo>
                <a:lnTo>
                  <a:pt x="76092" y="76245"/>
                </a:lnTo>
                <a:lnTo>
                  <a:pt x="76092" y="0"/>
                </a:lnTo>
                <a:lnTo>
                  <a:pt x="0" y="0"/>
                </a:lnTo>
                <a:lnTo>
                  <a:pt x="0" y="76245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384111" y="6276294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5">
                <a:moveTo>
                  <a:pt x="0" y="76245"/>
                </a:moveTo>
                <a:lnTo>
                  <a:pt x="76092" y="76245"/>
                </a:lnTo>
                <a:lnTo>
                  <a:pt x="76092" y="0"/>
                </a:lnTo>
                <a:lnTo>
                  <a:pt x="0" y="0"/>
                </a:lnTo>
                <a:lnTo>
                  <a:pt x="0" y="76245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346824" y="6401180"/>
            <a:ext cx="4274820" cy="0"/>
          </a:xfrm>
          <a:custGeom>
            <a:avLst/>
            <a:gdLst/>
            <a:ahLst/>
            <a:cxnLst/>
            <a:rect l="l" t="t" r="r" b="b"/>
            <a:pathLst>
              <a:path w="4274820" h="0">
                <a:moveTo>
                  <a:pt x="0" y="0"/>
                </a:moveTo>
                <a:lnTo>
                  <a:pt x="4274578" y="0"/>
                </a:lnTo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384111" y="6476649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4">
                <a:moveTo>
                  <a:pt x="0" y="76245"/>
                </a:moveTo>
                <a:lnTo>
                  <a:pt x="76092" y="76245"/>
                </a:lnTo>
                <a:lnTo>
                  <a:pt x="76092" y="0"/>
                </a:lnTo>
                <a:lnTo>
                  <a:pt x="0" y="0"/>
                </a:lnTo>
                <a:lnTo>
                  <a:pt x="0" y="76245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384111" y="6476649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4">
                <a:moveTo>
                  <a:pt x="0" y="76245"/>
                </a:moveTo>
                <a:lnTo>
                  <a:pt x="76092" y="76245"/>
                </a:lnTo>
                <a:lnTo>
                  <a:pt x="76092" y="0"/>
                </a:lnTo>
                <a:lnTo>
                  <a:pt x="0" y="0"/>
                </a:lnTo>
                <a:lnTo>
                  <a:pt x="0" y="76245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346824" y="6601548"/>
            <a:ext cx="4274820" cy="0"/>
          </a:xfrm>
          <a:custGeom>
            <a:avLst/>
            <a:gdLst/>
            <a:ahLst/>
            <a:cxnLst/>
            <a:rect l="l" t="t" r="r" b="b"/>
            <a:pathLst>
              <a:path w="4274820" h="0">
                <a:moveTo>
                  <a:pt x="0" y="0"/>
                </a:moveTo>
                <a:lnTo>
                  <a:pt x="4274578" y="0"/>
                </a:lnTo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384111" y="6677030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4">
                <a:moveTo>
                  <a:pt x="0" y="76245"/>
                </a:moveTo>
                <a:lnTo>
                  <a:pt x="76092" y="76245"/>
                </a:lnTo>
                <a:lnTo>
                  <a:pt x="76092" y="0"/>
                </a:lnTo>
                <a:lnTo>
                  <a:pt x="0" y="0"/>
                </a:lnTo>
                <a:lnTo>
                  <a:pt x="0" y="76245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384111" y="6677030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4">
                <a:moveTo>
                  <a:pt x="0" y="76245"/>
                </a:moveTo>
                <a:lnTo>
                  <a:pt x="76092" y="76245"/>
                </a:lnTo>
                <a:lnTo>
                  <a:pt x="76092" y="0"/>
                </a:lnTo>
                <a:lnTo>
                  <a:pt x="0" y="0"/>
                </a:lnTo>
                <a:lnTo>
                  <a:pt x="0" y="76245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5960109" y="48169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6017133" y="48169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6074028" y="48169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6814819" y="48169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6872096" y="48169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6928993" y="48169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6985889" y="48169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7042784" y="48169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7100061" y="48169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7840853" y="48169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7897748" y="48169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7954644" y="48169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8011921" y="48169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8068818" y="48169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8125714" y="481692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8866885" y="48169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8923781" y="48169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8980678" y="481692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5960109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6017133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6074028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6130925" y="435909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6188202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6245097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6301994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6358890" y="435909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6416166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6473063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6529958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6586855" y="435909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6644131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6701028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6757923" y="435909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6814819" y="435909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6872096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6928993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6985889" y="435909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7042784" y="435909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7100061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7840853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7897748" y="435909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7954644" y="435909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8011921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8068818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8125714" y="435909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8866885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8923781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8980678" y="435909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5960109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6017133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6074028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6130925" y="3891553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6188202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6245097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6301994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6358890" y="3891553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5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6416166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6473063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6529958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6586855" y="3891553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4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6644131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6701028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6757923" y="3891553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4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6814819" y="3891553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4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6872096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6928993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6985889" y="3891553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4" h="10160">
                <a:moveTo>
                  <a:pt x="0" y="4879"/>
                </a:moveTo>
                <a:lnTo>
                  <a:pt x="19174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7042784" y="3891553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4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7100061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7840853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7897748" y="3891553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4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7954644" y="3891553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4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8011921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8068818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8125714" y="3891553"/>
            <a:ext cx="19685" cy="10160"/>
          </a:xfrm>
          <a:custGeom>
            <a:avLst/>
            <a:gdLst/>
            <a:ahLst/>
            <a:cxnLst/>
            <a:rect l="l" t="t" r="r" b="b"/>
            <a:pathLst>
              <a:path w="19684" h="10160">
                <a:moveTo>
                  <a:pt x="0" y="4879"/>
                </a:moveTo>
                <a:lnTo>
                  <a:pt x="19175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8866885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8923781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/>
          <p:nvPr/>
        </p:nvSpPr>
        <p:spPr>
          <a:xfrm>
            <a:off x="8980678" y="3891553"/>
            <a:ext cx="19050" cy="10160"/>
          </a:xfrm>
          <a:custGeom>
            <a:avLst/>
            <a:gdLst/>
            <a:ahLst/>
            <a:cxnLst/>
            <a:rect l="l" t="t" r="r" b="b"/>
            <a:pathLst>
              <a:path w="19050" h="10160">
                <a:moveTo>
                  <a:pt x="0" y="4879"/>
                </a:moveTo>
                <a:lnTo>
                  <a:pt x="18870" y="4879"/>
                </a:lnTo>
              </a:path>
            </a:pathLst>
          </a:custGeom>
          <a:ln w="11029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5960109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/>
          <p:nvPr/>
        </p:nvSpPr>
        <p:spPr>
          <a:xfrm>
            <a:off x="6017133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/>
          <p:nvPr/>
        </p:nvSpPr>
        <p:spPr>
          <a:xfrm>
            <a:off x="6074028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8" name="object 338"/>
          <p:cNvSpPr/>
          <p:nvPr/>
        </p:nvSpPr>
        <p:spPr>
          <a:xfrm>
            <a:off x="6130925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6188202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6245097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6301994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6358890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6416166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6473063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6529958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6586855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6644131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6701028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6757923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6814819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6872096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6928993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6985889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/>
          <p:nvPr/>
        </p:nvSpPr>
        <p:spPr>
          <a:xfrm>
            <a:off x="7042784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5" name="object 355"/>
          <p:cNvSpPr/>
          <p:nvPr/>
        </p:nvSpPr>
        <p:spPr>
          <a:xfrm>
            <a:off x="7100061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6" name="object 356"/>
          <p:cNvSpPr/>
          <p:nvPr/>
        </p:nvSpPr>
        <p:spPr>
          <a:xfrm>
            <a:off x="7840853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7897748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/>
          <p:nvPr/>
        </p:nvSpPr>
        <p:spPr>
          <a:xfrm>
            <a:off x="7954644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8011921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8068818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1" name="object 361"/>
          <p:cNvSpPr/>
          <p:nvPr/>
        </p:nvSpPr>
        <p:spPr>
          <a:xfrm>
            <a:off x="8125714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8182736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8239886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/>
          <p:nvPr/>
        </p:nvSpPr>
        <p:spPr>
          <a:xfrm>
            <a:off x="8296782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5" name="object 365"/>
          <p:cNvSpPr/>
          <p:nvPr/>
        </p:nvSpPr>
        <p:spPr>
          <a:xfrm>
            <a:off x="8353679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/>
          <p:nvPr/>
        </p:nvSpPr>
        <p:spPr>
          <a:xfrm>
            <a:off x="8410702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/>
          <p:nvPr/>
        </p:nvSpPr>
        <p:spPr>
          <a:xfrm>
            <a:off x="8467852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8" name="object 368"/>
          <p:cNvSpPr/>
          <p:nvPr/>
        </p:nvSpPr>
        <p:spPr>
          <a:xfrm>
            <a:off x="8524747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8581770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/>
          <p:nvPr/>
        </p:nvSpPr>
        <p:spPr>
          <a:xfrm>
            <a:off x="8638667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1" name="object 371"/>
          <p:cNvSpPr/>
          <p:nvPr/>
        </p:nvSpPr>
        <p:spPr>
          <a:xfrm>
            <a:off x="8695817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/>
          <p:nvPr/>
        </p:nvSpPr>
        <p:spPr>
          <a:xfrm>
            <a:off x="8752713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3" name="object 373"/>
          <p:cNvSpPr/>
          <p:nvPr/>
        </p:nvSpPr>
        <p:spPr>
          <a:xfrm>
            <a:off x="8809735" y="3424371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8866885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8923781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8980678" y="3424371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5960109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6017133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6074028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6130925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6188202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6245097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6301994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6358890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6416166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6473063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6529958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6586855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6644131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6701028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6757923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6814819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6872096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6928993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6985889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7042784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7100061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7156957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7213854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7270750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7328027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7384922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7441818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7498715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7555992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7612888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7669783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7726680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7783956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7840853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7897748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7954644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8011921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8068818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8125714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8182736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8239886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8296782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/>
          <p:nvPr/>
        </p:nvSpPr>
        <p:spPr>
          <a:xfrm>
            <a:off x="8353679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0" name="object 420"/>
          <p:cNvSpPr/>
          <p:nvPr/>
        </p:nvSpPr>
        <p:spPr>
          <a:xfrm>
            <a:off x="8410702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/>
          <p:nvPr/>
        </p:nvSpPr>
        <p:spPr>
          <a:xfrm>
            <a:off x="8467852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2" name="object 422"/>
          <p:cNvSpPr/>
          <p:nvPr/>
        </p:nvSpPr>
        <p:spPr>
          <a:xfrm>
            <a:off x="8524747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8581770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8638667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8695817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8752713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8809735" y="2966536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8866885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8923781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8980678" y="2966536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5960109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6017133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6074028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6130925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6188202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6245097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6301994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6358890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5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6416166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6473063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6529958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6586855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6644131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6701028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6757923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6814819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6872096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/>
          <p:nvPr/>
        </p:nvSpPr>
        <p:spPr>
          <a:xfrm>
            <a:off x="6928993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9" name="object 449"/>
          <p:cNvSpPr/>
          <p:nvPr/>
        </p:nvSpPr>
        <p:spPr>
          <a:xfrm>
            <a:off x="6985889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0" name="object 450"/>
          <p:cNvSpPr/>
          <p:nvPr/>
        </p:nvSpPr>
        <p:spPr>
          <a:xfrm>
            <a:off x="7042784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1" name="object 451"/>
          <p:cNvSpPr/>
          <p:nvPr/>
        </p:nvSpPr>
        <p:spPr>
          <a:xfrm>
            <a:off x="7100061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2" name="object 452"/>
          <p:cNvSpPr/>
          <p:nvPr/>
        </p:nvSpPr>
        <p:spPr>
          <a:xfrm>
            <a:off x="7156957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3" name="object 453"/>
          <p:cNvSpPr/>
          <p:nvPr/>
        </p:nvSpPr>
        <p:spPr>
          <a:xfrm>
            <a:off x="7213854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4" name="object 454"/>
          <p:cNvSpPr/>
          <p:nvPr/>
        </p:nvSpPr>
        <p:spPr>
          <a:xfrm>
            <a:off x="7270750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7328027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7384922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7441818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7498715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7555992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/>
          <p:nvPr/>
        </p:nvSpPr>
        <p:spPr>
          <a:xfrm>
            <a:off x="7612888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1" name="object 461"/>
          <p:cNvSpPr/>
          <p:nvPr/>
        </p:nvSpPr>
        <p:spPr>
          <a:xfrm>
            <a:off x="7669783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2" name="object 462"/>
          <p:cNvSpPr/>
          <p:nvPr/>
        </p:nvSpPr>
        <p:spPr>
          <a:xfrm>
            <a:off x="7726680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/>
          <p:nvPr/>
        </p:nvSpPr>
        <p:spPr>
          <a:xfrm>
            <a:off x="7783956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4" name="object 464"/>
          <p:cNvSpPr/>
          <p:nvPr/>
        </p:nvSpPr>
        <p:spPr>
          <a:xfrm>
            <a:off x="7840853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5" name="object 465"/>
          <p:cNvSpPr/>
          <p:nvPr/>
        </p:nvSpPr>
        <p:spPr>
          <a:xfrm>
            <a:off x="7897748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7954644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8011921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8068818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8125714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8182736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8239886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8296782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8353679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8410702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8467852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8524747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8581770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4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8638667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8695817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8752713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/>
          <p:nvPr/>
        </p:nvSpPr>
        <p:spPr>
          <a:xfrm>
            <a:off x="8809735" y="2499049"/>
            <a:ext cx="19685" cy="9525"/>
          </a:xfrm>
          <a:custGeom>
            <a:avLst/>
            <a:gdLst/>
            <a:ahLst/>
            <a:cxnLst/>
            <a:rect l="l" t="t" r="r" b="b"/>
            <a:pathLst>
              <a:path w="19684" h="9525">
                <a:moveTo>
                  <a:pt x="0" y="4727"/>
                </a:moveTo>
                <a:lnTo>
                  <a:pt x="19175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2" name="object 482"/>
          <p:cNvSpPr/>
          <p:nvPr/>
        </p:nvSpPr>
        <p:spPr>
          <a:xfrm>
            <a:off x="8866885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3" name="object 483"/>
          <p:cNvSpPr/>
          <p:nvPr/>
        </p:nvSpPr>
        <p:spPr>
          <a:xfrm>
            <a:off x="8923781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/>
          <p:nvPr/>
        </p:nvSpPr>
        <p:spPr>
          <a:xfrm>
            <a:off x="8980678" y="2499049"/>
            <a:ext cx="19050" cy="9525"/>
          </a:xfrm>
          <a:custGeom>
            <a:avLst/>
            <a:gdLst/>
            <a:ahLst/>
            <a:cxnLst/>
            <a:rect l="l" t="t" r="r" b="b"/>
            <a:pathLst>
              <a:path w="19050" h="9525">
                <a:moveTo>
                  <a:pt x="0" y="4727"/>
                </a:moveTo>
                <a:lnTo>
                  <a:pt x="18870" y="4727"/>
                </a:lnTo>
              </a:path>
            </a:pathLst>
          </a:custGeom>
          <a:ln w="10724">
            <a:solidFill>
              <a:srgbClr val="9595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5" name="object 485"/>
          <p:cNvSpPr/>
          <p:nvPr/>
        </p:nvSpPr>
        <p:spPr>
          <a:xfrm>
            <a:off x="6122289" y="4798479"/>
            <a:ext cx="684530" cy="487045"/>
          </a:xfrm>
          <a:custGeom>
            <a:avLst/>
            <a:gdLst/>
            <a:ahLst/>
            <a:cxnLst/>
            <a:rect l="l" t="t" r="r" b="b"/>
            <a:pathLst>
              <a:path w="684529" h="487045">
                <a:moveTo>
                  <a:pt x="0" y="486752"/>
                </a:moveTo>
                <a:lnTo>
                  <a:pt x="683920" y="486752"/>
                </a:lnTo>
                <a:lnTo>
                  <a:pt x="683920" y="0"/>
                </a:lnTo>
                <a:lnTo>
                  <a:pt x="0" y="0"/>
                </a:lnTo>
                <a:lnTo>
                  <a:pt x="0" y="486752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6" name="object 486"/>
          <p:cNvSpPr/>
          <p:nvPr/>
        </p:nvSpPr>
        <p:spPr>
          <a:xfrm>
            <a:off x="6122289" y="4798479"/>
            <a:ext cx="684530" cy="487045"/>
          </a:xfrm>
          <a:custGeom>
            <a:avLst/>
            <a:gdLst/>
            <a:ahLst/>
            <a:cxnLst/>
            <a:rect l="l" t="t" r="r" b="b"/>
            <a:pathLst>
              <a:path w="684529" h="487045">
                <a:moveTo>
                  <a:pt x="0" y="486752"/>
                </a:moveTo>
                <a:lnTo>
                  <a:pt x="683920" y="486752"/>
                </a:lnTo>
                <a:lnTo>
                  <a:pt x="683920" y="0"/>
                </a:lnTo>
                <a:lnTo>
                  <a:pt x="0" y="0"/>
                </a:lnTo>
                <a:lnTo>
                  <a:pt x="0" y="486752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7" name="object 487"/>
          <p:cNvSpPr/>
          <p:nvPr/>
        </p:nvSpPr>
        <p:spPr>
          <a:xfrm>
            <a:off x="7138543" y="4989398"/>
            <a:ext cx="675005" cy="295910"/>
          </a:xfrm>
          <a:custGeom>
            <a:avLst/>
            <a:gdLst/>
            <a:ahLst/>
            <a:cxnLst/>
            <a:rect l="l" t="t" r="r" b="b"/>
            <a:pathLst>
              <a:path w="675004" h="295910">
                <a:moveTo>
                  <a:pt x="0" y="295833"/>
                </a:moveTo>
                <a:lnTo>
                  <a:pt x="674484" y="295833"/>
                </a:lnTo>
                <a:lnTo>
                  <a:pt x="674484" y="0"/>
                </a:lnTo>
                <a:lnTo>
                  <a:pt x="0" y="0"/>
                </a:lnTo>
                <a:lnTo>
                  <a:pt x="0" y="295833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8" name="object 488"/>
          <p:cNvSpPr/>
          <p:nvPr/>
        </p:nvSpPr>
        <p:spPr>
          <a:xfrm>
            <a:off x="7138543" y="4989398"/>
            <a:ext cx="675005" cy="295910"/>
          </a:xfrm>
          <a:custGeom>
            <a:avLst/>
            <a:gdLst/>
            <a:ahLst/>
            <a:cxnLst/>
            <a:rect l="l" t="t" r="r" b="b"/>
            <a:pathLst>
              <a:path w="675004" h="295910">
                <a:moveTo>
                  <a:pt x="0" y="295833"/>
                </a:moveTo>
                <a:lnTo>
                  <a:pt x="674484" y="295833"/>
                </a:lnTo>
                <a:lnTo>
                  <a:pt x="674484" y="0"/>
                </a:lnTo>
                <a:lnTo>
                  <a:pt x="0" y="0"/>
                </a:lnTo>
                <a:lnTo>
                  <a:pt x="0" y="295833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9" name="object 489"/>
          <p:cNvSpPr/>
          <p:nvPr/>
        </p:nvSpPr>
        <p:spPr>
          <a:xfrm>
            <a:off x="8145653" y="5065648"/>
            <a:ext cx="684530" cy="219710"/>
          </a:xfrm>
          <a:custGeom>
            <a:avLst/>
            <a:gdLst/>
            <a:ahLst/>
            <a:cxnLst/>
            <a:rect l="l" t="t" r="r" b="b"/>
            <a:pathLst>
              <a:path w="684529" h="219710">
                <a:moveTo>
                  <a:pt x="0" y="219582"/>
                </a:moveTo>
                <a:lnTo>
                  <a:pt x="683920" y="219582"/>
                </a:lnTo>
                <a:lnTo>
                  <a:pt x="683920" y="0"/>
                </a:lnTo>
                <a:lnTo>
                  <a:pt x="0" y="0"/>
                </a:lnTo>
                <a:lnTo>
                  <a:pt x="0" y="219582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0" name="object 490"/>
          <p:cNvSpPr/>
          <p:nvPr/>
        </p:nvSpPr>
        <p:spPr>
          <a:xfrm>
            <a:off x="8145653" y="5065648"/>
            <a:ext cx="684530" cy="219710"/>
          </a:xfrm>
          <a:custGeom>
            <a:avLst/>
            <a:gdLst/>
            <a:ahLst/>
            <a:cxnLst/>
            <a:rect l="l" t="t" r="r" b="b"/>
            <a:pathLst>
              <a:path w="684529" h="219710">
                <a:moveTo>
                  <a:pt x="0" y="219582"/>
                </a:moveTo>
                <a:lnTo>
                  <a:pt x="683920" y="219582"/>
                </a:lnTo>
                <a:lnTo>
                  <a:pt x="683920" y="0"/>
                </a:lnTo>
                <a:lnTo>
                  <a:pt x="0" y="0"/>
                </a:lnTo>
                <a:lnTo>
                  <a:pt x="0" y="219582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1" name="object 491"/>
          <p:cNvSpPr/>
          <p:nvPr/>
        </p:nvSpPr>
        <p:spPr>
          <a:xfrm>
            <a:off x="6122289" y="4464786"/>
            <a:ext cx="684530" cy="334010"/>
          </a:xfrm>
          <a:custGeom>
            <a:avLst/>
            <a:gdLst/>
            <a:ahLst/>
            <a:cxnLst/>
            <a:rect l="l" t="t" r="r" b="b"/>
            <a:pathLst>
              <a:path w="684529" h="334010">
                <a:moveTo>
                  <a:pt x="0" y="333654"/>
                </a:moveTo>
                <a:lnTo>
                  <a:pt x="683920" y="333654"/>
                </a:lnTo>
                <a:lnTo>
                  <a:pt x="683920" y="0"/>
                </a:lnTo>
                <a:lnTo>
                  <a:pt x="0" y="0"/>
                </a:lnTo>
                <a:lnTo>
                  <a:pt x="0" y="333654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2" name="object 492"/>
          <p:cNvSpPr/>
          <p:nvPr/>
        </p:nvSpPr>
        <p:spPr>
          <a:xfrm>
            <a:off x="6122289" y="4464786"/>
            <a:ext cx="684530" cy="334010"/>
          </a:xfrm>
          <a:custGeom>
            <a:avLst/>
            <a:gdLst/>
            <a:ahLst/>
            <a:cxnLst/>
            <a:rect l="l" t="t" r="r" b="b"/>
            <a:pathLst>
              <a:path w="684529" h="334010">
                <a:moveTo>
                  <a:pt x="0" y="333654"/>
                </a:moveTo>
                <a:lnTo>
                  <a:pt x="683920" y="333654"/>
                </a:lnTo>
                <a:lnTo>
                  <a:pt x="683920" y="0"/>
                </a:lnTo>
                <a:lnTo>
                  <a:pt x="0" y="0"/>
                </a:lnTo>
                <a:lnTo>
                  <a:pt x="0" y="33365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3" name="object 493"/>
          <p:cNvSpPr/>
          <p:nvPr/>
        </p:nvSpPr>
        <p:spPr>
          <a:xfrm>
            <a:off x="7138543" y="2986277"/>
            <a:ext cx="675005" cy="2003425"/>
          </a:xfrm>
          <a:custGeom>
            <a:avLst/>
            <a:gdLst/>
            <a:ahLst/>
            <a:cxnLst/>
            <a:rect l="l" t="t" r="r" b="b"/>
            <a:pathLst>
              <a:path w="675004" h="2003425">
                <a:moveTo>
                  <a:pt x="0" y="2003171"/>
                </a:moveTo>
                <a:lnTo>
                  <a:pt x="674484" y="2003171"/>
                </a:lnTo>
                <a:lnTo>
                  <a:pt x="674484" y="0"/>
                </a:lnTo>
                <a:lnTo>
                  <a:pt x="0" y="0"/>
                </a:lnTo>
                <a:lnTo>
                  <a:pt x="0" y="2003171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4" name="object 494"/>
          <p:cNvSpPr/>
          <p:nvPr/>
        </p:nvSpPr>
        <p:spPr>
          <a:xfrm>
            <a:off x="7138543" y="2986277"/>
            <a:ext cx="675005" cy="2003425"/>
          </a:xfrm>
          <a:custGeom>
            <a:avLst/>
            <a:gdLst/>
            <a:ahLst/>
            <a:cxnLst/>
            <a:rect l="l" t="t" r="r" b="b"/>
            <a:pathLst>
              <a:path w="675004" h="2003425">
                <a:moveTo>
                  <a:pt x="0" y="2003171"/>
                </a:moveTo>
                <a:lnTo>
                  <a:pt x="674484" y="2003171"/>
                </a:lnTo>
                <a:lnTo>
                  <a:pt x="674484" y="0"/>
                </a:lnTo>
                <a:lnTo>
                  <a:pt x="0" y="0"/>
                </a:lnTo>
                <a:lnTo>
                  <a:pt x="0" y="2003171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5" name="object 495"/>
          <p:cNvSpPr/>
          <p:nvPr/>
        </p:nvSpPr>
        <p:spPr>
          <a:xfrm>
            <a:off x="8145653" y="3558666"/>
            <a:ext cx="684530" cy="1507490"/>
          </a:xfrm>
          <a:custGeom>
            <a:avLst/>
            <a:gdLst/>
            <a:ahLst/>
            <a:cxnLst/>
            <a:rect l="l" t="t" r="r" b="b"/>
            <a:pathLst>
              <a:path w="684529" h="1507489">
                <a:moveTo>
                  <a:pt x="0" y="1506981"/>
                </a:moveTo>
                <a:lnTo>
                  <a:pt x="683920" y="1506981"/>
                </a:lnTo>
                <a:lnTo>
                  <a:pt x="683920" y="0"/>
                </a:lnTo>
                <a:lnTo>
                  <a:pt x="0" y="0"/>
                </a:lnTo>
                <a:lnTo>
                  <a:pt x="0" y="1506981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8145653" y="3558666"/>
            <a:ext cx="684530" cy="1507490"/>
          </a:xfrm>
          <a:custGeom>
            <a:avLst/>
            <a:gdLst/>
            <a:ahLst/>
            <a:cxnLst/>
            <a:rect l="l" t="t" r="r" b="b"/>
            <a:pathLst>
              <a:path w="684529" h="1507489">
                <a:moveTo>
                  <a:pt x="0" y="1506981"/>
                </a:moveTo>
                <a:lnTo>
                  <a:pt x="683920" y="1506981"/>
                </a:lnTo>
                <a:lnTo>
                  <a:pt x="683920" y="0"/>
                </a:lnTo>
                <a:lnTo>
                  <a:pt x="0" y="0"/>
                </a:lnTo>
                <a:lnTo>
                  <a:pt x="0" y="1506981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/>
          <p:nvPr/>
        </p:nvSpPr>
        <p:spPr>
          <a:xfrm>
            <a:off x="8145653" y="3519909"/>
            <a:ext cx="684530" cy="40005"/>
          </a:xfrm>
          <a:custGeom>
            <a:avLst/>
            <a:gdLst/>
            <a:ahLst/>
            <a:cxnLst/>
            <a:rect l="l" t="t" r="r" b="b"/>
            <a:pathLst>
              <a:path w="684529" h="40004">
                <a:moveTo>
                  <a:pt x="0" y="39392"/>
                </a:moveTo>
                <a:lnTo>
                  <a:pt x="683920" y="39392"/>
                </a:lnTo>
                <a:lnTo>
                  <a:pt x="683920" y="0"/>
                </a:lnTo>
                <a:lnTo>
                  <a:pt x="0" y="0"/>
                </a:lnTo>
                <a:lnTo>
                  <a:pt x="0" y="3939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8" name="object 498"/>
          <p:cNvSpPr/>
          <p:nvPr/>
        </p:nvSpPr>
        <p:spPr>
          <a:xfrm>
            <a:off x="8145653" y="3520544"/>
            <a:ext cx="684530" cy="38735"/>
          </a:xfrm>
          <a:custGeom>
            <a:avLst/>
            <a:gdLst/>
            <a:ahLst/>
            <a:cxnLst/>
            <a:rect l="l" t="t" r="r" b="b"/>
            <a:pathLst>
              <a:path w="684529" h="38735">
                <a:moveTo>
                  <a:pt x="0" y="38122"/>
                </a:moveTo>
                <a:lnTo>
                  <a:pt x="683920" y="38122"/>
                </a:lnTo>
                <a:lnTo>
                  <a:pt x="683920" y="0"/>
                </a:lnTo>
                <a:lnTo>
                  <a:pt x="0" y="0"/>
                </a:lnTo>
                <a:lnTo>
                  <a:pt x="0" y="38122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9" name="object 499"/>
          <p:cNvSpPr/>
          <p:nvPr/>
        </p:nvSpPr>
        <p:spPr>
          <a:xfrm>
            <a:off x="5960871" y="2499868"/>
            <a:ext cx="0" cy="2775585"/>
          </a:xfrm>
          <a:custGeom>
            <a:avLst/>
            <a:gdLst/>
            <a:ahLst/>
            <a:cxnLst/>
            <a:rect l="l" t="t" r="r" b="b"/>
            <a:pathLst>
              <a:path w="0" h="2775585">
                <a:moveTo>
                  <a:pt x="0" y="0"/>
                </a:moveTo>
                <a:lnTo>
                  <a:pt x="0" y="2775585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5932296" y="5285232"/>
            <a:ext cx="3058795" cy="0"/>
          </a:xfrm>
          <a:custGeom>
            <a:avLst/>
            <a:gdLst/>
            <a:ahLst/>
            <a:cxnLst/>
            <a:rect l="l" t="t" r="r" b="b"/>
            <a:pathLst>
              <a:path w="3058795" h="0">
                <a:moveTo>
                  <a:pt x="0" y="0"/>
                </a:moveTo>
                <a:lnTo>
                  <a:pt x="3058668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5932296" y="481774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923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5932296" y="435991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923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5932296" y="3892422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923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5932296" y="342519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923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5932296" y="296735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923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5932296" y="249986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923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4829683" y="5732429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5">
                <a:moveTo>
                  <a:pt x="0" y="76550"/>
                </a:moveTo>
                <a:lnTo>
                  <a:pt x="75788" y="76550"/>
                </a:lnTo>
                <a:lnTo>
                  <a:pt x="75788" y="0"/>
                </a:lnTo>
                <a:lnTo>
                  <a:pt x="0" y="0"/>
                </a:lnTo>
                <a:lnTo>
                  <a:pt x="0" y="7655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4829683" y="5732429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5">
                <a:moveTo>
                  <a:pt x="0" y="76550"/>
                </a:moveTo>
                <a:lnTo>
                  <a:pt x="75788" y="76550"/>
                </a:lnTo>
                <a:lnTo>
                  <a:pt x="75788" y="0"/>
                </a:lnTo>
                <a:lnTo>
                  <a:pt x="0" y="0"/>
                </a:lnTo>
                <a:lnTo>
                  <a:pt x="0" y="76550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4829683" y="5932886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5">
                <a:moveTo>
                  <a:pt x="0" y="76245"/>
                </a:moveTo>
                <a:lnTo>
                  <a:pt x="75788" y="76245"/>
                </a:lnTo>
                <a:lnTo>
                  <a:pt x="75788" y="0"/>
                </a:lnTo>
                <a:lnTo>
                  <a:pt x="0" y="0"/>
                </a:lnTo>
                <a:lnTo>
                  <a:pt x="0" y="76245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4829683" y="5932886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5">
                <a:moveTo>
                  <a:pt x="0" y="76245"/>
                </a:moveTo>
                <a:lnTo>
                  <a:pt x="75788" y="76245"/>
                </a:lnTo>
                <a:lnTo>
                  <a:pt x="75788" y="0"/>
                </a:lnTo>
                <a:lnTo>
                  <a:pt x="0" y="0"/>
                </a:lnTo>
                <a:lnTo>
                  <a:pt x="0" y="76245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4792471" y="6057772"/>
            <a:ext cx="4198620" cy="0"/>
          </a:xfrm>
          <a:custGeom>
            <a:avLst/>
            <a:gdLst/>
            <a:ahLst/>
            <a:cxnLst/>
            <a:rect l="l" t="t" r="r" b="b"/>
            <a:pathLst>
              <a:path w="4198620" h="0">
                <a:moveTo>
                  <a:pt x="0" y="0"/>
                </a:moveTo>
                <a:lnTo>
                  <a:pt x="4198493" y="0"/>
                </a:lnTo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4829683" y="6133292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5">
                <a:moveTo>
                  <a:pt x="0" y="76245"/>
                </a:moveTo>
                <a:lnTo>
                  <a:pt x="75788" y="76245"/>
                </a:lnTo>
                <a:lnTo>
                  <a:pt x="75788" y="0"/>
                </a:lnTo>
                <a:lnTo>
                  <a:pt x="0" y="0"/>
                </a:lnTo>
                <a:lnTo>
                  <a:pt x="0" y="76245"/>
                </a:lnTo>
                <a:close/>
              </a:path>
            </a:pathLst>
          </a:custGeom>
          <a:solidFill>
            <a:srgbClr val="336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 txBox="1"/>
          <p:nvPr/>
        </p:nvSpPr>
        <p:spPr>
          <a:xfrm>
            <a:off x="365633" y="1673955"/>
            <a:ext cx="8432165" cy="7137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5" b="1" u="heavy">
                <a:latin typeface="Calibri"/>
                <a:cs typeface="Calibri"/>
              </a:rPr>
              <a:t>C</a:t>
            </a:r>
            <a:r>
              <a:rPr dirty="0" sz="1300" spc="-20" b="1" u="heavy">
                <a:latin typeface="Calibri"/>
                <a:cs typeface="Calibri"/>
              </a:rPr>
              <a:t>o</a:t>
            </a:r>
            <a:r>
              <a:rPr dirty="0" sz="1300" b="1" u="heavy">
                <a:latin typeface="Calibri"/>
                <a:cs typeface="Calibri"/>
              </a:rPr>
              <a:t>C</a:t>
            </a:r>
            <a:r>
              <a:rPr dirty="0" sz="1300" spc="-15" b="1" u="heavy">
                <a:latin typeface="Calibri"/>
                <a:cs typeface="Calibri"/>
              </a:rPr>
              <a:t> </a:t>
            </a:r>
            <a:r>
              <a:rPr dirty="0" sz="1300" spc="-10" b="1" u="heavy">
                <a:latin typeface="Calibri"/>
                <a:cs typeface="Calibri"/>
              </a:rPr>
              <a:t>N</a:t>
            </a:r>
            <a:r>
              <a:rPr dirty="0" sz="1300" spc="-20" b="1" u="heavy">
                <a:latin typeface="Calibri"/>
                <a:cs typeface="Calibri"/>
              </a:rPr>
              <a:t>u</a:t>
            </a:r>
            <a:r>
              <a:rPr dirty="0" sz="1300" spc="-5" b="1" u="heavy">
                <a:latin typeface="Calibri"/>
                <a:cs typeface="Calibri"/>
              </a:rPr>
              <a:t>m</a:t>
            </a:r>
            <a:r>
              <a:rPr dirty="0" sz="1300" spc="-15" b="1" u="heavy">
                <a:latin typeface="Calibri"/>
                <a:cs typeface="Calibri"/>
              </a:rPr>
              <a:t>b</a:t>
            </a:r>
            <a:r>
              <a:rPr dirty="0" sz="1300" spc="-5" b="1" u="heavy">
                <a:latin typeface="Calibri"/>
                <a:cs typeface="Calibri"/>
              </a:rPr>
              <a:t>e</a:t>
            </a:r>
            <a:r>
              <a:rPr dirty="0" sz="1300" spc="-10" b="1" u="heavy">
                <a:latin typeface="Calibri"/>
                <a:cs typeface="Calibri"/>
              </a:rPr>
              <a:t>r</a:t>
            </a:r>
            <a:r>
              <a:rPr dirty="0" sz="1300" spc="-5" b="1" u="heavy">
                <a:latin typeface="Calibri"/>
                <a:cs typeface="Calibri"/>
              </a:rPr>
              <a:t>:</a:t>
            </a:r>
            <a:r>
              <a:rPr dirty="0" sz="1300" b="1" u="heavy">
                <a:latin typeface="Calibri"/>
                <a:cs typeface="Calibri"/>
              </a:rPr>
              <a:t>   </a:t>
            </a:r>
            <a:r>
              <a:rPr dirty="0" sz="1300" spc="105" b="1" u="heavy">
                <a:latin typeface="Calibri"/>
                <a:cs typeface="Calibri"/>
              </a:rPr>
              <a:t> </a:t>
            </a:r>
            <a:r>
              <a:rPr dirty="0" sz="1300" spc="-10" b="1" u="heavy">
                <a:latin typeface="Calibri"/>
                <a:cs typeface="Calibri"/>
              </a:rPr>
              <a:t>M</a:t>
            </a:r>
            <a:r>
              <a:rPr dirty="0" sz="1300" spc="-20" b="1" u="heavy">
                <a:latin typeface="Calibri"/>
                <a:cs typeface="Calibri"/>
              </a:rPr>
              <a:t>A</a:t>
            </a:r>
            <a:r>
              <a:rPr dirty="0" sz="1300" spc="-5" b="1" u="heavy">
                <a:latin typeface="Calibri"/>
                <a:cs typeface="Calibri"/>
              </a:rPr>
              <a:t>-</a:t>
            </a:r>
            <a:r>
              <a:rPr dirty="0" sz="1300" spc="-10" b="1" u="heavy">
                <a:latin typeface="Calibri"/>
                <a:cs typeface="Calibri"/>
              </a:rPr>
              <a:t>507</a:t>
            </a:r>
            <a:endParaRPr sz="1300">
              <a:latin typeface="Calibri"/>
              <a:cs typeface="Calibri"/>
            </a:endParaRPr>
          </a:p>
          <a:p>
            <a:pPr algn="ctr" marL="1187450">
              <a:lnSpc>
                <a:spcPct val="100000"/>
              </a:lnSpc>
              <a:spcBef>
                <a:spcPts val="235"/>
              </a:spcBef>
            </a:pPr>
            <a:r>
              <a:rPr dirty="0" sz="1400" spc="-10" b="1" u="heavy">
                <a:latin typeface="Calibri"/>
                <a:cs typeface="Calibri"/>
              </a:rPr>
              <a:t>2</a:t>
            </a:r>
            <a:r>
              <a:rPr dirty="0" sz="1400" spc="-20" b="1" u="heavy">
                <a:latin typeface="Calibri"/>
                <a:cs typeface="Calibri"/>
              </a:rPr>
              <a:t>0</a:t>
            </a:r>
            <a:r>
              <a:rPr dirty="0" sz="1400" spc="-10" b="1" u="heavy">
                <a:latin typeface="Calibri"/>
                <a:cs typeface="Calibri"/>
              </a:rPr>
              <a:t>14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Hou</a:t>
            </a:r>
            <a:r>
              <a:rPr dirty="0" sz="1400" spc="-5" b="1" u="heavy">
                <a:latin typeface="Calibri"/>
                <a:cs typeface="Calibri"/>
              </a:rPr>
              <a:t>s</a:t>
            </a:r>
            <a:r>
              <a:rPr dirty="0" sz="1400" spc="-10" b="1" u="heavy">
                <a:latin typeface="Calibri"/>
                <a:cs typeface="Calibri"/>
              </a:rPr>
              <a:t>ing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I</a:t>
            </a:r>
            <a:r>
              <a:rPr dirty="0" sz="1400" spc="-10" b="1" u="heavy">
                <a:latin typeface="Calibri"/>
                <a:cs typeface="Calibri"/>
              </a:rPr>
              <a:t>nven</a:t>
            </a:r>
            <a:r>
              <a:rPr dirty="0" sz="1400" b="1" u="heavy">
                <a:latin typeface="Calibri"/>
                <a:cs typeface="Calibri"/>
              </a:rPr>
              <a:t>t</a:t>
            </a:r>
            <a:r>
              <a:rPr dirty="0" sz="1400" b="1" u="heavy">
                <a:latin typeface="Calibri"/>
                <a:cs typeface="Calibri"/>
              </a:rPr>
              <a:t>or</a:t>
            </a:r>
            <a:r>
              <a:rPr dirty="0" sz="1400" spc="-10" b="1" u="heavy">
                <a:latin typeface="Calibri"/>
                <a:cs typeface="Calibri"/>
              </a:rPr>
              <a:t>y</a:t>
            </a:r>
            <a:r>
              <a:rPr dirty="0" sz="1400" spc="-15" b="1" u="heavy">
                <a:latin typeface="Calibri"/>
                <a:cs typeface="Calibri"/>
              </a:rPr>
              <a:t> </a:t>
            </a:r>
            <a:r>
              <a:rPr dirty="0" sz="1400" b="1" u="heavy">
                <a:latin typeface="Calibri"/>
                <a:cs typeface="Calibri"/>
              </a:rPr>
              <a:t>Sum</a:t>
            </a:r>
            <a:r>
              <a:rPr dirty="0" sz="1400" spc="-10" b="1" u="heavy">
                <a:latin typeface="Calibri"/>
                <a:cs typeface="Calibri"/>
              </a:rPr>
              <a:t>m</a:t>
            </a:r>
            <a:r>
              <a:rPr dirty="0" sz="1400" b="1" u="heavy">
                <a:latin typeface="Calibri"/>
                <a:cs typeface="Calibri"/>
              </a:rPr>
              <a:t>a</a:t>
            </a:r>
            <a:r>
              <a:rPr dirty="0" sz="1400" spc="5" b="1" u="heavy">
                <a:latin typeface="Calibri"/>
                <a:cs typeface="Calibri"/>
              </a:rPr>
              <a:t>r</a:t>
            </a:r>
            <a:r>
              <a:rPr dirty="0" sz="1400" spc="-5" b="1" u="heavy">
                <a:latin typeface="Calibri"/>
                <a:cs typeface="Calibri"/>
              </a:rPr>
              <a:t>i</a:t>
            </a:r>
            <a:r>
              <a:rPr dirty="0" sz="1400" spc="5" b="1" u="heavy">
                <a:latin typeface="Calibri"/>
                <a:cs typeface="Calibri"/>
              </a:rPr>
              <a:t>z</a:t>
            </a:r>
            <a:r>
              <a:rPr dirty="0" sz="1400" spc="-5" b="1" u="heavy">
                <a:latin typeface="Calibri"/>
                <a:cs typeface="Calibri"/>
              </a:rPr>
              <a:t>ed</a:t>
            </a:r>
            <a:r>
              <a:rPr dirty="0" sz="1400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by</a:t>
            </a:r>
            <a:r>
              <a:rPr dirty="0" sz="1400" spc="-15" b="1" u="heavy">
                <a:latin typeface="Calibri"/>
                <a:cs typeface="Calibri"/>
              </a:rPr>
              <a:t> </a:t>
            </a:r>
            <a:r>
              <a:rPr dirty="0" sz="1400" b="1" u="heavy">
                <a:latin typeface="Calibri"/>
                <a:cs typeface="Calibri"/>
              </a:rPr>
              <a:t>Ta</a:t>
            </a:r>
            <a:r>
              <a:rPr dirty="0" sz="1400" spc="5" b="1" u="heavy">
                <a:latin typeface="Calibri"/>
                <a:cs typeface="Calibri"/>
              </a:rPr>
              <a:t>r</a:t>
            </a:r>
            <a:r>
              <a:rPr dirty="0" sz="1400" spc="-5" b="1" u="heavy">
                <a:latin typeface="Calibri"/>
                <a:cs typeface="Calibri"/>
              </a:rPr>
              <a:t>get </a:t>
            </a:r>
            <a:r>
              <a:rPr dirty="0" sz="1400" spc="-15" b="1" u="heavy">
                <a:latin typeface="Calibri"/>
                <a:cs typeface="Calibri"/>
              </a:rPr>
              <a:t>Popu</a:t>
            </a:r>
            <a:r>
              <a:rPr dirty="0" sz="1400" b="1" u="heavy">
                <a:latin typeface="Calibri"/>
                <a:cs typeface="Calibri"/>
              </a:rPr>
              <a:t>l</a:t>
            </a:r>
            <a:r>
              <a:rPr dirty="0" sz="1400" spc="-10" b="1" u="heavy">
                <a:latin typeface="Calibri"/>
                <a:cs typeface="Calibri"/>
              </a:rPr>
              <a:t>a</a:t>
            </a:r>
            <a:r>
              <a:rPr dirty="0" sz="1400" b="1" u="heavy">
                <a:latin typeface="Calibri"/>
                <a:cs typeface="Calibri"/>
              </a:rPr>
              <a:t>t</a:t>
            </a:r>
            <a:r>
              <a:rPr dirty="0" sz="1400" spc="-10" b="1" u="heavy">
                <a:latin typeface="Calibri"/>
                <a:cs typeface="Calibri"/>
              </a:rPr>
              <a:t>ion</a:t>
            </a:r>
            <a:r>
              <a:rPr dirty="0" sz="1400" spc="-5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and</a:t>
            </a:r>
            <a:r>
              <a:rPr dirty="0" sz="1400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B</a:t>
            </a:r>
            <a:r>
              <a:rPr dirty="0" sz="1400" spc="-5" b="1" u="heavy">
                <a:latin typeface="Calibri"/>
                <a:cs typeface="Calibri"/>
              </a:rPr>
              <a:t>e</a:t>
            </a:r>
            <a:r>
              <a:rPr dirty="0" sz="1400" spc="-10" b="1" u="heavy">
                <a:latin typeface="Calibri"/>
                <a:cs typeface="Calibri"/>
              </a:rPr>
              <a:t>d</a:t>
            </a:r>
            <a:r>
              <a:rPr dirty="0" sz="1400" b="1" u="heavy">
                <a:latin typeface="Calibri"/>
                <a:cs typeface="Calibri"/>
              </a:rPr>
              <a:t> </a:t>
            </a:r>
            <a:r>
              <a:rPr dirty="0" sz="1400" spc="-15" b="1" u="heavy">
                <a:latin typeface="Calibri"/>
                <a:cs typeface="Calibri"/>
              </a:rPr>
              <a:t>Ty</a:t>
            </a:r>
            <a:r>
              <a:rPr dirty="0" sz="1400" b="1" u="heavy">
                <a:latin typeface="Calibri"/>
                <a:cs typeface="Calibri"/>
              </a:rPr>
              <a:t>pe</a:t>
            </a:r>
            <a:endParaRPr sz="1400">
              <a:latin typeface="Calibri"/>
              <a:cs typeface="Calibri"/>
            </a:endParaRPr>
          </a:p>
          <a:p>
            <a:pPr algn="ctr" marL="1287780">
              <a:lnSpc>
                <a:spcPct val="100000"/>
              </a:lnSpc>
              <a:spcBef>
                <a:spcPts val="765"/>
              </a:spcBef>
              <a:tabLst>
                <a:tab pos="5723890" algn="l"/>
              </a:tabLst>
            </a:pPr>
            <a:r>
              <a:rPr dirty="0" sz="1200" spc="-10" b="1">
                <a:latin typeface="Calibri"/>
                <a:cs typeface="Calibri"/>
              </a:rPr>
              <a:t>B</a:t>
            </a:r>
            <a:r>
              <a:rPr dirty="0" sz="1200" spc="-20" b="1">
                <a:latin typeface="Calibri"/>
                <a:cs typeface="Calibri"/>
              </a:rPr>
              <a:t>e</a:t>
            </a:r>
            <a:r>
              <a:rPr dirty="0" sz="1200" spc="15" b="1">
                <a:latin typeface="Calibri"/>
                <a:cs typeface="Calibri"/>
              </a:rPr>
              <a:t>d</a:t>
            </a:r>
            <a:r>
              <a:rPr dirty="0" sz="1200" spc="-5" b="1">
                <a:latin typeface="Calibri"/>
                <a:cs typeface="Calibri"/>
              </a:rPr>
              <a:t>s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15" b="1">
                <a:latin typeface="Calibri"/>
                <a:cs typeface="Calibri"/>
              </a:rPr>
              <a:t>b</a:t>
            </a:r>
            <a:r>
              <a:rPr dirty="0" sz="1200" spc="-10" b="1">
                <a:latin typeface="Calibri"/>
                <a:cs typeface="Calibri"/>
              </a:rPr>
              <a:t>y</a:t>
            </a:r>
            <a:r>
              <a:rPr dirty="0" sz="1200" spc="55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De</a:t>
            </a:r>
            <a:r>
              <a:rPr dirty="0" sz="1200" spc="-35" b="1">
                <a:latin typeface="Calibri"/>
                <a:cs typeface="Calibri"/>
              </a:rPr>
              <a:t>s</a:t>
            </a:r>
            <a:r>
              <a:rPr dirty="0" sz="1200" spc="-5" b="1">
                <a:latin typeface="Calibri"/>
                <a:cs typeface="Calibri"/>
              </a:rPr>
              <a:t>i</a:t>
            </a:r>
            <a:r>
              <a:rPr dirty="0" sz="1200" spc="15" b="1">
                <a:latin typeface="Calibri"/>
                <a:cs typeface="Calibri"/>
              </a:rPr>
              <a:t>gn</a:t>
            </a:r>
            <a:r>
              <a:rPr dirty="0" sz="1200" spc="-10" b="1">
                <a:latin typeface="Calibri"/>
                <a:cs typeface="Calibri"/>
              </a:rPr>
              <a:t>a</a:t>
            </a:r>
            <a:r>
              <a:rPr dirty="0" sz="1200" spc="25" b="1">
                <a:latin typeface="Calibri"/>
                <a:cs typeface="Calibri"/>
              </a:rPr>
              <a:t>t</a:t>
            </a:r>
            <a:r>
              <a:rPr dirty="0" sz="1200" spc="-20" b="1">
                <a:latin typeface="Calibri"/>
                <a:cs typeface="Calibri"/>
              </a:rPr>
              <a:t>e</a:t>
            </a:r>
            <a:r>
              <a:rPr dirty="0" sz="1200" spc="-10" b="1">
                <a:latin typeface="Calibri"/>
                <a:cs typeface="Calibri"/>
              </a:rPr>
              <a:t>d</a:t>
            </a:r>
            <a:r>
              <a:rPr dirty="0" sz="1200" spc="5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Ta</a:t>
            </a:r>
            <a:r>
              <a:rPr dirty="0" sz="1200" spc="10" b="1">
                <a:latin typeface="Calibri"/>
                <a:cs typeface="Calibri"/>
              </a:rPr>
              <a:t>r</a:t>
            </a:r>
            <a:r>
              <a:rPr dirty="0" sz="1200" spc="15" b="1">
                <a:latin typeface="Calibri"/>
                <a:cs typeface="Calibri"/>
              </a:rPr>
              <a:t>g</a:t>
            </a:r>
            <a:r>
              <a:rPr dirty="0" sz="1200" spc="-20" b="1">
                <a:latin typeface="Calibri"/>
                <a:cs typeface="Calibri"/>
              </a:rPr>
              <a:t>e</a:t>
            </a:r>
            <a:r>
              <a:rPr dirty="0" sz="1200" spc="-5" b="1">
                <a:latin typeface="Calibri"/>
                <a:cs typeface="Calibri"/>
              </a:rPr>
              <a:t>t</a:t>
            </a:r>
            <a:r>
              <a:rPr dirty="0" sz="1200" spc="55" b="1">
                <a:latin typeface="Calibri"/>
                <a:cs typeface="Calibri"/>
              </a:rPr>
              <a:t> </a:t>
            </a:r>
            <a:r>
              <a:rPr dirty="0" sz="1200" spc="20" b="1">
                <a:latin typeface="Calibri"/>
                <a:cs typeface="Calibri"/>
              </a:rPr>
              <a:t>P</a:t>
            </a:r>
            <a:r>
              <a:rPr dirty="0" sz="1200" spc="15" b="1">
                <a:latin typeface="Calibri"/>
                <a:cs typeface="Calibri"/>
              </a:rPr>
              <a:t>opu</a:t>
            </a:r>
            <a:r>
              <a:rPr dirty="0" sz="1200" spc="-5" b="1">
                <a:latin typeface="Calibri"/>
                <a:cs typeface="Calibri"/>
              </a:rPr>
              <a:t>la</a:t>
            </a:r>
            <a:r>
              <a:rPr dirty="0" sz="1200" spc="25" b="1">
                <a:latin typeface="Calibri"/>
                <a:cs typeface="Calibri"/>
              </a:rPr>
              <a:t>t</a:t>
            </a:r>
            <a:r>
              <a:rPr dirty="0" sz="1200" spc="-5" b="1">
                <a:latin typeface="Calibri"/>
                <a:cs typeface="Calibri"/>
              </a:rPr>
              <a:t>i</a:t>
            </a:r>
            <a:r>
              <a:rPr dirty="0" sz="1200" spc="15" b="1">
                <a:latin typeface="Calibri"/>
                <a:cs typeface="Calibri"/>
              </a:rPr>
              <a:t>o</a:t>
            </a:r>
            <a:r>
              <a:rPr dirty="0" sz="1200" spc="-10" b="1">
                <a:latin typeface="Calibri"/>
                <a:cs typeface="Calibri"/>
              </a:rPr>
              <a:t>n</a:t>
            </a:r>
            <a:r>
              <a:rPr dirty="0" sz="1200" b="1">
                <a:latin typeface="Calibri"/>
                <a:cs typeface="Calibri"/>
              </a:rPr>
              <a:t>	</a:t>
            </a:r>
            <a:r>
              <a:rPr dirty="0" sz="1200" spc="-10" b="1">
                <a:latin typeface="Calibri"/>
                <a:cs typeface="Calibri"/>
              </a:rPr>
              <a:t>B</a:t>
            </a:r>
            <a:r>
              <a:rPr dirty="0" sz="1200" spc="-20" b="1">
                <a:latin typeface="Calibri"/>
                <a:cs typeface="Calibri"/>
              </a:rPr>
              <a:t>e</a:t>
            </a:r>
            <a:r>
              <a:rPr dirty="0" sz="1200" spc="15" b="1">
                <a:latin typeface="Calibri"/>
                <a:cs typeface="Calibri"/>
              </a:rPr>
              <a:t>d</a:t>
            </a:r>
            <a:r>
              <a:rPr dirty="0" sz="1200" spc="-5" b="1">
                <a:latin typeface="Calibri"/>
                <a:cs typeface="Calibri"/>
              </a:rPr>
              <a:t>s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15" b="1">
                <a:latin typeface="Calibri"/>
                <a:cs typeface="Calibri"/>
              </a:rPr>
              <a:t>b</a:t>
            </a:r>
            <a:r>
              <a:rPr dirty="0" sz="1200" spc="-10" b="1">
                <a:latin typeface="Calibri"/>
                <a:cs typeface="Calibri"/>
              </a:rPr>
              <a:t>y</a:t>
            </a:r>
            <a:r>
              <a:rPr dirty="0" sz="1200" spc="50" b="1">
                <a:latin typeface="Calibri"/>
                <a:cs typeface="Calibri"/>
              </a:rPr>
              <a:t> </a:t>
            </a:r>
            <a:r>
              <a:rPr dirty="0" sz="1200" spc="-30" b="1">
                <a:latin typeface="Calibri"/>
                <a:cs typeface="Calibri"/>
              </a:rPr>
              <a:t>I</a:t>
            </a:r>
            <a:r>
              <a:rPr dirty="0" sz="1200" spc="15" b="1">
                <a:latin typeface="Calibri"/>
                <a:cs typeface="Calibri"/>
              </a:rPr>
              <a:t>n</a:t>
            </a:r>
            <a:r>
              <a:rPr dirty="0" sz="1200" spc="25" b="1">
                <a:latin typeface="Calibri"/>
                <a:cs typeface="Calibri"/>
              </a:rPr>
              <a:t>t</a:t>
            </a:r>
            <a:r>
              <a:rPr dirty="0" sz="1200" spc="-20" b="1">
                <a:latin typeface="Calibri"/>
                <a:cs typeface="Calibri"/>
              </a:rPr>
              <a:t>e</a:t>
            </a:r>
            <a:r>
              <a:rPr dirty="0" sz="1200" spc="15" b="1">
                <a:latin typeface="Calibri"/>
                <a:cs typeface="Calibri"/>
              </a:rPr>
              <a:t>nd</a:t>
            </a:r>
            <a:r>
              <a:rPr dirty="0" sz="1200" spc="-20" b="1">
                <a:latin typeface="Calibri"/>
                <a:cs typeface="Calibri"/>
              </a:rPr>
              <a:t>e</a:t>
            </a:r>
            <a:r>
              <a:rPr dirty="0" sz="1200" spc="-10" b="1">
                <a:latin typeface="Calibri"/>
                <a:cs typeface="Calibri"/>
              </a:rPr>
              <a:t>d</a:t>
            </a:r>
            <a:r>
              <a:rPr dirty="0" sz="1200" spc="50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H</a:t>
            </a:r>
            <a:r>
              <a:rPr dirty="0" sz="1200" spc="15" b="1">
                <a:latin typeface="Calibri"/>
                <a:cs typeface="Calibri"/>
              </a:rPr>
              <a:t>ou</a:t>
            </a:r>
            <a:r>
              <a:rPr dirty="0" sz="1200" spc="-35" b="1">
                <a:latin typeface="Calibri"/>
                <a:cs typeface="Calibri"/>
              </a:rPr>
              <a:t>s</a:t>
            </a:r>
            <a:r>
              <a:rPr dirty="0" sz="1200" spc="-20" b="1">
                <a:latin typeface="Calibri"/>
                <a:cs typeface="Calibri"/>
              </a:rPr>
              <a:t>e</a:t>
            </a:r>
            <a:r>
              <a:rPr dirty="0" sz="1200" spc="15" b="1">
                <a:latin typeface="Calibri"/>
                <a:cs typeface="Calibri"/>
              </a:rPr>
              <a:t>ho</a:t>
            </a:r>
            <a:r>
              <a:rPr dirty="0" sz="1200" spc="-5" b="1">
                <a:latin typeface="Calibri"/>
                <a:cs typeface="Calibri"/>
              </a:rPr>
              <a:t>ld</a:t>
            </a:r>
            <a:r>
              <a:rPr dirty="0" sz="1200" spc="5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T</a:t>
            </a:r>
            <a:r>
              <a:rPr dirty="0" sz="1200" spc="15" b="1">
                <a:latin typeface="Calibri"/>
                <a:cs typeface="Calibri"/>
              </a:rPr>
              <a:t>yp</a:t>
            </a:r>
            <a:r>
              <a:rPr dirty="0" sz="1200" spc="-10" b="1">
                <a:latin typeface="Calibri"/>
                <a:cs typeface="Calibri"/>
              </a:rPr>
              <a:t>e</a:t>
            </a:r>
            <a:r>
              <a:rPr dirty="0" sz="1200" spc="15" b="1">
                <a:latin typeface="Calibri"/>
                <a:cs typeface="Calibri"/>
              </a:rPr>
              <a:t> </a:t>
            </a:r>
            <a:r>
              <a:rPr dirty="0" sz="1200" spc="15" b="1">
                <a:latin typeface="Calibri"/>
                <a:cs typeface="Calibri"/>
              </a:rPr>
              <a:t>S</a:t>
            </a:r>
            <a:r>
              <a:rPr dirty="0" sz="1200" spc="-20" b="1">
                <a:latin typeface="Calibri"/>
                <a:cs typeface="Calibri"/>
              </a:rPr>
              <a:t>e</a:t>
            </a:r>
            <a:r>
              <a:rPr dirty="0" sz="1200" spc="10" b="1">
                <a:latin typeface="Calibri"/>
                <a:cs typeface="Calibri"/>
              </a:rPr>
              <a:t>r</a:t>
            </a:r>
            <a:r>
              <a:rPr dirty="0" sz="1200" spc="15" b="1">
                <a:latin typeface="Calibri"/>
                <a:cs typeface="Calibri"/>
              </a:rPr>
              <a:t>v</a:t>
            </a:r>
            <a:r>
              <a:rPr dirty="0" sz="1200" spc="-20" b="1">
                <a:latin typeface="Calibri"/>
                <a:cs typeface="Calibri"/>
              </a:rPr>
              <a:t>e</a:t>
            </a:r>
            <a:r>
              <a:rPr dirty="0" sz="1200" spc="-10" b="1">
                <a:latin typeface="Calibri"/>
                <a:cs typeface="Calibri"/>
              </a:rPr>
              <a:t>d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14" name="object 514"/>
          <p:cNvSpPr txBox="1"/>
          <p:nvPr/>
        </p:nvSpPr>
        <p:spPr>
          <a:xfrm>
            <a:off x="365633" y="1444974"/>
            <a:ext cx="774065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5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b="1">
                <a:latin typeface="Calibri"/>
                <a:cs typeface="Calibri"/>
              </a:rPr>
              <a:t>C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N</a:t>
            </a:r>
            <a:r>
              <a:rPr dirty="0" sz="1300" spc="-25" b="1">
                <a:latin typeface="Calibri"/>
                <a:cs typeface="Calibri"/>
              </a:rPr>
              <a:t>a</a:t>
            </a:r>
            <a:r>
              <a:rPr dirty="0" sz="1300" spc="-5" b="1">
                <a:latin typeface="Calibri"/>
                <a:cs typeface="Calibri"/>
              </a:rPr>
              <a:t>me</a:t>
            </a:r>
            <a:r>
              <a:rPr dirty="0" sz="1300" spc="-5" b="1">
                <a:latin typeface="Calibri"/>
                <a:cs typeface="Calibri"/>
              </a:rPr>
              <a:t>: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15" name="object 515"/>
          <p:cNvSpPr txBox="1"/>
          <p:nvPr/>
        </p:nvSpPr>
        <p:spPr>
          <a:xfrm>
            <a:off x="1277492" y="1444974"/>
            <a:ext cx="3728720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10" b="1">
                <a:latin typeface="Calibri"/>
                <a:cs typeface="Calibri"/>
              </a:rPr>
              <a:t>P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20" b="1">
                <a:latin typeface="Calibri"/>
                <a:cs typeface="Calibri"/>
              </a:rPr>
              <a:t>t</a:t>
            </a: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15" b="1">
                <a:latin typeface="Calibri"/>
                <a:cs typeface="Calibri"/>
              </a:rPr>
              <a:t>s</a:t>
            </a:r>
            <a:r>
              <a:rPr dirty="0" sz="1300" spc="-5" b="1">
                <a:latin typeface="Calibri"/>
                <a:cs typeface="Calibri"/>
              </a:rPr>
              <a:t>fi</a:t>
            </a:r>
            <a:r>
              <a:rPr dirty="0" sz="1300" spc="-10" b="1">
                <a:latin typeface="Calibri"/>
                <a:cs typeface="Calibri"/>
              </a:rPr>
              <a:t>e</a:t>
            </a:r>
            <a:r>
              <a:rPr dirty="0" sz="1300" spc="-5" b="1">
                <a:latin typeface="Calibri"/>
                <a:cs typeface="Calibri"/>
              </a:rPr>
              <a:t>l</a:t>
            </a:r>
            <a:r>
              <a:rPr dirty="0" sz="1300" spc="-15" b="1">
                <a:latin typeface="Calibri"/>
                <a:cs typeface="Calibri"/>
              </a:rPr>
              <a:t>d/</a:t>
            </a:r>
            <a:r>
              <a:rPr dirty="0" sz="1300" spc="-10" b="1">
                <a:latin typeface="Calibri"/>
                <a:cs typeface="Calibri"/>
              </a:rPr>
              <a:t>B</a:t>
            </a:r>
            <a:r>
              <a:rPr dirty="0" sz="1300" spc="-15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10" b="1">
                <a:latin typeface="Calibri"/>
                <a:cs typeface="Calibri"/>
              </a:rPr>
              <a:t>k</a:t>
            </a:r>
            <a:r>
              <a:rPr dirty="0" sz="1300" spc="-15" b="1">
                <a:latin typeface="Calibri"/>
                <a:cs typeface="Calibri"/>
              </a:rPr>
              <a:t>sh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5" b="1">
                <a:latin typeface="Calibri"/>
                <a:cs typeface="Calibri"/>
              </a:rPr>
              <a:t>e</a:t>
            </a:r>
            <a:r>
              <a:rPr dirty="0" sz="1300" spc="-5" b="1">
                <a:latin typeface="Calibri"/>
                <a:cs typeface="Calibri"/>
              </a:rPr>
              <a:t>,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F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20" b="1">
                <a:latin typeface="Calibri"/>
                <a:cs typeface="Calibri"/>
              </a:rPr>
              <a:t>a</a:t>
            </a:r>
            <a:r>
              <a:rPr dirty="0" sz="1300" spc="-15" b="1">
                <a:latin typeface="Calibri"/>
                <a:cs typeface="Calibri"/>
              </a:rPr>
              <a:t>n</a:t>
            </a:r>
            <a:r>
              <a:rPr dirty="0" sz="1300" spc="-5" b="1">
                <a:latin typeface="Calibri"/>
                <a:cs typeface="Calibri"/>
              </a:rPr>
              <a:t>kl</a:t>
            </a:r>
            <a:r>
              <a:rPr dirty="0" sz="1300" b="1">
                <a:latin typeface="Calibri"/>
                <a:cs typeface="Calibri"/>
              </a:rPr>
              <a:t>i</a:t>
            </a:r>
            <a:r>
              <a:rPr dirty="0" sz="1300" spc="-15" b="1">
                <a:latin typeface="Calibri"/>
                <a:cs typeface="Calibri"/>
              </a:rPr>
              <a:t>n</a:t>
            </a:r>
            <a:r>
              <a:rPr dirty="0" sz="1300" spc="-5" b="1">
                <a:latin typeface="Calibri"/>
                <a:cs typeface="Calibri"/>
              </a:rPr>
              <a:t>,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Ha</a:t>
            </a:r>
            <a:r>
              <a:rPr dirty="0" sz="1300" spc="-5" b="1">
                <a:latin typeface="Calibri"/>
                <a:cs typeface="Calibri"/>
              </a:rPr>
              <a:t>m</a:t>
            </a:r>
            <a:r>
              <a:rPr dirty="0" sz="1300" spc="-15" b="1">
                <a:latin typeface="Calibri"/>
                <a:cs typeface="Calibri"/>
              </a:rPr>
              <a:t>p</a:t>
            </a:r>
            <a:r>
              <a:rPr dirty="0" sz="1300" spc="-1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h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spc="-15" b="1">
                <a:latin typeface="Calibri"/>
                <a:cs typeface="Calibri"/>
              </a:rPr>
              <a:t>un</a:t>
            </a: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5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b="1">
                <a:latin typeface="Calibri"/>
                <a:cs typeface="Calibri"/>
              </a:rPr>
              <a:t>C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16" name="object 516"/>
          <p:cNvSpPr txBox="1"/>
          <p:nvPr/>
        </p:nvSpPr>
        <p:spPr>
          <a:xfrm>
            <a:off x="1429766" y="432157"/>
            <a:ext cx="8109584" cy="6076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98600"/>
              </a:lnSpc>
            </a:pP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-20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Not</a:t>
            </a:r>
            <a:r>
              <a:rPr dirty="0" sz="800" spc="-5" i="1">
                <a:latin typeface="Times New Roman"/>
                <a:cs typeface="Times New Roman"/>
              </a:rPr>
              <a:t>es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Ab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Th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:</a:t>
            </a:r>
            <a:r>
              <a:rPr dirty="0" sz="800" spc="-10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hi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0" i="1">
                <a:latin typeface="Times New Roman"/>
                <a:cs typeface="Times New Roman"/>
              </a:rPr>
              <a:t>po</a:t>
            </a:r>
            <a:r>
              <a:rPr dirty="0" sz="800" spc="-5" i="1">
                <a:latin typeface="Times New Roman"/>
                <a:cs typeface="Times New Roman"/>
              </a:rPr>
              <a:t>rt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vi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o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-10" i="1">
                <a:latin typeface="Times New Roman"/>
                <a:cs typeface="Times New Roman"/>
              </a:rPr>
              <a:t>UD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nt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nu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Ca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(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s)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ye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2</a:t>
            </a:r>
            <a:r>
              <a:rPr dirty="0" sz="800" i="1">
                <a:latin typeface="Times New Roman"/>
                <a:cs typeface="Times New Roman"/>
              </a:rPr>
              <a:t>0</a:t>
            </a:r>
            <a:r>
              <a:rPr dirty="0" sz="800" spc="0" i="1">
                <a:latin typeface="Times New Roman"/>
                <a:cs typeface="Times New Roman"/>
              </a:rPr>
              <a:t>1</a:t>
            </a:r>
            <a:r>
              <a:rPr dirty="0" sz="800" spc="-5" i="1">
                <a:latin typeface="Times New Roman"/>
                <a:cs typeface="Times New Roman"/>
              </a:rPr>
              <a:t>4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ic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fo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spc="-10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Pr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HU</a:t>
            </a:r>
            <a:r>
              <a:rPr dirty="0" sz="800" spc="-1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ha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nd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ted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ta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q</a:t>
            </a:r>
            <a:r>
              <a:rPr dirty="0" sz="800" spc="0" i="1">
                <a:latin typeface="Times New Roman"/>
                <a:cs typeface="Times New Roman"/>
              </a:rPr>
              <a:t>ua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review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ver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al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ub</a:t>
            </a:r>
            <a:r>
              <a:rPr dirty="0" sz="800" spc="-5" i="1">
                <a:latin typeface="Times New Roman"/>
                <a:cs typeface="Times New Roman"/>
              </a:rPr>
              <a:t>mi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ted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ch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.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eref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utio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an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wit</a:t>
            </a:r>
            <a:r>
              <a:rPr dirty="0" sz="800" spc="-5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ese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st</a:t>
            </a:r>
            <a:r>
              <a:rPr dirty="0" sz="800" spc="0" i="1">
                <a:latin typeface="Times New Roman"/>
                <a:cs typeface="Times New Roman"/>
              </a:rPr>
              <a:t>an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ry,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rel</a:t>
            </a:r>
            <a:r>
              <a:rPr dirty="0" sz="800" i="1">
                <a:latin typeface="Times New Roman"/>
                <a:cs typeface="Times New Roman"/>
              </a:rPr>
              <a:t>ia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cy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Inve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at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lso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dit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ly,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hi</a:t>
            </a:r>
            <a:r>
              <a:rPr dirty="0" sz="800" spc="-5" i="1">
                <a:latin typeface="Times New Roman"/>
                <a:cs typeface="Times New Roman"/>
              </a:rPr>
              <a:t>ft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lo</a:t>
            </a:r>
            <a:r>
              <a:rPr dirty="0" sz="800" spc="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ses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to</a:t>
            </a:r>
            <a:r>
              <a:rPr dirty="0" sz="800" spc="-5" i="1">
                <a:latin typeface="Times New Roman"/>
                <a:cs typeface="Times New Roman"/>
              </a:rPr>
              <a:t> 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e</a:t>
            </a:r>
            <a:r>
              <a:rPr dirty="0" sz="800" spc="-5" i="1">
                <a:latin typeface="Times New Roman"/>
                <a:cs typeface="Times New Roman"/>
              </a:rPr>
              <a:t>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au</a:t>
            </a:r>
            <a:r>
              <a:rPr dirty="0" sz="800" spc="-5" i="1">
                <a:latin typeface="Times New Roman"/>
                <a:cs typeface="Times New Roman"/>
              </a:rPr>
              <a:t>se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ng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tw</a:t>
            </a:r>
            <a:r>
              <a:rPr dirty="0" sz="800" spc="-5" i="1">
                <a:latin typeface="Times New Roman"/>
                <a:cs typeface="Times New Roman"/>
              </a:rPr>
              <a:t>een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</a:t>
            </a:r>
            <a:r>
              <a:rPr dirty="0" sz="800" spc="0" i="1">
                <a:latin typeface="Times New Roman"/>
                <a:cs typeface="Times New Roman"/>
              </a:rPr>
              <a:t>qu</a:t>
            </a:r>
            <a:r>
              <a:rPr dirty="0" sz="800" spc="-5" i="1">
                <a:latin typeface="Times New Roman"/>
                <a:cs typeface="Times New Roman"/>
              </a:rPr>
              <a:t>iries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at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ec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re,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j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ic</a:t>
            </a:r>
            <a:r>
              <a:rPr dirty="0" sz="800" i="1">
                <a:latin typeface="Times New Roman"/>
                <a:cs typeface="Times New Roman"/>
              </a:rPr>
              <a:t>tio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di</a:t>
            </a:r>
            <a:r>
              <a:rPr dirty="0" sz="800" spc="-5" i="1">
                <a:latin typeface="Times New Roman"/>
                <a:cs typeface="Times New Roman"/>
              </a:rPr>
              <a:t>rec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ly.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-10" i="1">
                <a:latin typeface="Times New Roman"/>
                <a:cs typeface="Times New Roman"/>
              </a:rPr>
              <a:t>UD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Exc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w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(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tp</a:t>
            </a:r>
            <a:r>
              <a:rPr dirty="0" sz="800" spc="-5" i="1">
                <a:latin typeface="Times New Roman"/>
                <a:cs typeface="Times New Roman"/>
              </a:rPr>
              <a:t>s:/</a:t>
            </a:r>
            <a:r>
              <a:rPr dirty="0" sz="800" i="1">
                <a:latin typeface="Times New Roman"/>
                <a:cs typeface="Times New Roman"/>
              </a:rPr>
              <a:t>/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www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.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h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u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d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exc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ha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e.i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f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o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/g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tees/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?g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ant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ees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ct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o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10" i="1">
                <a:latin typeface="Times New Roman"/>
                <a:cs typeface="Times New Roman"/>
                <a:hlinkClick r:id="rId2"/>
              </a:rPr>
              <a:t>=</a:t>
            </a:r>
            <a:r>
              <a:rPr dirty="0" sz="800" spc="-15" i="1">
                <a:latin typeface="Times New Roman"/>
                <a:cs typeface="Times New Roman"/>
                <a:hlinkClick r:id="rId2"/>
              </a:rPr>
              <a:t>m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.se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rc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h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res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ult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p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og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15" i="1">
                <a:latin typeface="Times New Roman"/>
                <a:cs typeface="Times New Roman"/>
                <a:hlinkClick r:id="rId2"/>
              </a:rPr>
              <a:t>m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d</a:t>
            </a:r>
            <a:r>
              <a:rPr dirty="0" sz="800" spc="-10" i="1">
                <a:latin typeface="Times New Roman"/>
                <a:cs typeface="Times New Roman"/>
                <a:hlinkClick r:id="rId2"/>
              </a:rPr>
              <a:t>=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3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).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17" name="object 517"/>
          <p:cNvSpPr txBox="1"/>
          <p:nvPr/>
        </p:nvSpPr>
        <p:spPr>
          <a:xfrm>
            <a:off x="1083944" y="5722522"/>
            <a:ext cx="8826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5" b="1">
                <a:latin typeface="Calibri"/>
                <a:cs typeface="Calibri"/>
              </a:rPr>
              <a:t>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18" name="object 518"/>
          <p:cNvSpPr txBox="1"/>
          <p:nvPr/>
        </p:nvSpPr>
        <p:spPr>
          <a:xfrm>
            <a:off x="950937" y="5188487"/>
            <a:ext cx="224790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30" b="1">
                <a:latin typeface="Calibri"/>
                <a:cs typeface="Calibri"/>
              </a:rPr>
              <a:t>100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19" name="object 519"/>
          <p:cNvSpPr txBox="1"/>
          <p:nvPr/>
        </p:nvSpPr>
        <p:spPr>
          <a:xfrm>
            <a:off x="950937" y="2913466"/>
            <a:ext cx="4946015" cy="18808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r" marR="5080">
              <a:lnSpc>
                <a:spcPts val="930"/>
              </a:lnSpc>
            </a:pPr>
            <a:r>
              <a:rPr dirty="0" sz="800" spc="40" b="1">
                <a:latin typeface="Calibri"/>
                <a:cs typeface="Calibri"/>
              </a:rPr>
              <a:t>500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1110"/>
              </a:lnSpc>
            </a:pPr>
            <a:r>
              <a:rPr dirty="0" sz="950" spc="30" b="1">
                <a:latin typeface="Calibri"/>
                <a:cs typeface="Calibri"/>
              </a:rPr>
              <a:t>500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525"/>
              </a:spcBef>
            </a:pPr>
            <a:r>
              <a:rPr dirty="0" sz="800" spc="40" b="1">
                <a:latin typeface="Calibri"/>
                <a:cs typeface="Calibri"/>
              </a:rPr>
              <a:t>400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950" spc="30" b="1">
                <a:latin typeface="Calibri"/>
                <a:cs typeface="Calibri"/>
              </a:rPr>
              <a:t>400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"/>
              </a:spcBef>
            </a:pPr>
            <a:endParaRPr sz="9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800" spc="40" b="1">
                <a:latin typeface="Calibri"/>
                <a:cs typeface="Calibri"/>
              </a:rPr>
              <a:t>300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2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950" spc="30" b="1">
                <a:latin typeface="Calibri"/>
                <a:cs typeface="Calibri"/>
              </a:rPr>
              <a:t>300</a:t>
            </a:r>
            <a:endParaRPr sz="9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  <a:spcBef>
                <a:spcPts val="434"/>
              </a:spcBef>
            </a:pPr>
            <a:r>
              <a:rPr dirty="0" sz="800" spc="40" b="1">
                <a:latin typeface="Calibri"/>
                <a:cs typeface="Calibri"/>
              </a:rPr>
              <a:t>200</a:t>
            </a:r>
            <a:endParaRPr sz="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"/>
              </a:spcBef>
            </a:pPr>
            <a:endParaRPr sz="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950" spc="30" b="1">
                <a:latin typeface="Calibri"/>
                <a:cs typeface="Calibri"/>
              </a:rPr>
              <a:t>200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20" name="object 520"/>
          <p:cNvSpPr txBox="1"/>
          <p:nvPr/>
        </p:nvSpPr>
        <p:spPr>
          <a:xfrm>
            <a:off x="950937" y="2489102"/>
            <a:ext cx="224790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30" b="1">
                <a:latin typeface="Calibri"/>
                <a:cs typeface="Calibri"/>
              </a:rPr>
              <a:t>600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21" name="object 521"/>
          <p:cNvSpPr txBox="1"/>
          <p:nvPr/>
        </p:nvSpPr>
        <p:spPr>
          <a:xfrm>
            <a:off x="584698" y="3332945"/>
            <a:ext cx="196850" cy="15830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50" b="1">
                <a:latin typeface="Calibri"/>
                <a:cs typeface="Calibri"/>
              </a:rPr>
              <a:t>T</a:t>
            </a:r>
            <a:r>
              <a:rPr dirty="0" sz="1350" spc="20" b="1">
                <a:latin typeface="Calibri"/>
                <a:cs typeface="Calibri"/>
              </a:rPr>
              <a:t>o</a:t>
            </a:r>
            <a:r>
              <a:rPr dirty="0" sz="1350" spc="-20" b="1">
                <a:latin typeface="Calibri"/>
                <a:cs typeface="Calibri"/>
              </a:rPr>
              <a:t>t</a:t>
            </a:r>
            <a:r>
              <a:rPr dirty="0" sz="1350" spc="5" b="1">
                <a:latin typeface="Calibri"/>
                <a:cs typeface="Calibri"/>
              </a:rPr>
              <a:t>a</a:t>
            </a:r>
            <a:r>
              <a:rPr dirty="0" sz="1350" b="1">
                <a:latin typeface="Calibri"/>
                <a:cs typeface="Calibri"/>
              </a:rPr>
              <a:t>l</a:t>
            </a:r>
            <a:r>
              <a:rPr dirty="0" sz="1350" spc="-40" b="1">
                <a:latin typeface="Calibri"/>
                <a:cs typeface="Calibri"/>
              </a:rPr>
              <a:t> </a:t>
            </a:r>
            <a:r>
              <a:rPr dirty="0" sz="1350" spc="5" b="1">
                <a:latin typeface="Calibri"/>
                <a:cs typeface="Calibri"/>
              </a:rPr>
              <a:t>N</a:t>
            </a:r>
            <a:r>
              <a:rPr dirty="0" sz="1350" spc="20" b="1">
                <a:latin typeface="Calibri"/>
                <a:cs typeface="Calibri"/>
              </a:rPr>
              <a:t>u</a:t>
            </a:r>
            <a:r>
              <a:rPr dirty="0" sz="1350" spc="20" b="1">
                <a:latin typeface="Calibri"/>
                <a:cs typeface="Calibri"/>
              </a:rPr>
              <a:t>m</a:t>
            </a:r>
            <a:r>
              <a:rPr dirty="0" sz="1350" spc="20" b="1">
                <a:latin typeface="Calibri"/>
                <a:cs typeface="Calibri"/>
              </a:rPr>
              <a:t>b</a:t>
            </a:r>
            <a:r>
              <a:rPr dirty="0" sz="1350" spc="-10" b="1">
                <a:latin typeface="Calibri"/>
                <a:cs typeface="Calibri"/>
              </a:rPr>
              <a:t>e</a:t>
            </a:r>
            <a:r>
              <a:rPr dirty="0" sz="1350" b="1">
                <a:latin typeface="Calibri"/>
                <a:cs typeface="Calibri"/>
              </a:rPr>
              <a:t>r</a:t>
            </a:r>
            <a:r>
              <a:rPr dirty="0" sz="1350" spc="-40" b="1">
                <a:latin typeface="Calibri"/>
                <a:cs typeface="Calibri"/>
              </a:rPr>
              <a:t> </a:t>
            </a:r>
            <a:r>
              <a:rPr dirty="0" sz="1350" spc="20" b="1">
                <a:latin typeface="Calibri"/>
                <a:cs typeface="Calibri"/>
              </a:rPr>
              <a:t>o</a:t>
            </a:r>
            <a:r>
              <a:rPr dirty="0" sz="1350" b="1">
                <a:latin typeface="Calibri"/>
                <a:cs typeface="Calibri"/>
              </a:rPr>
              <a:t>f</a:t>
            </a:r>
            <a:r>
              <a:rPr dirty="0" sz="1350" spc="10" b="1">
                <a:latin typeface="Calibri"/>
                <a:cs typeface="Calibri"/>
              </a:rPr>
              <a:t> </a:t>
            </a:r>
            <a:r>
              <a:rPr dirty="0" sz="1350" spc="-10" b="1">
                <a:latin typeface="Calibri"/>
                <a:cs typeface="Calibri"/>
              </a:rPr>
              <a:t>B</a:t>
            </a:r>
            <a:r>
              <a:rPr dirty="0" sz="1350" spc="-10" b="1">
                <a:latin typeface="Calibri"/>
                <a:cs typeface="Calibri"/>
              </a:rPr>
              <a:t>e</a:t>
            </a:r>
            <a:r>
              <a:rPr dirty="0" sz="1350" spc="20" b="1">
                <a:latin typeface="Calibri"/>
                <a:cs typeface="Calibri"/>
              </a:rPr>
              <a:t>d</a:t>
            </a:r>
            <a:r>
              <a:rPr dirty="0" sz="1350" b="1">
                <a:latin typeface="Calibri"/>
                <a:cs typeface="Calibri"/>
              </a:rPr>
              <a:t>s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522" name="object 522"/>
          <p:cNvSpPr txBox="1"/>
          <p:nvPr/>
        </p:nvSpPr>
        <p:spPr>
          <a:xfrm>
            <a:off x="475818" y="6054211"/>
            <a:ext cx="295910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25" b="1">
                <a:latin typeface="Calibri"/>
                <a:cs typeface="Calibri"/>
              </a:rPr>
              <a:t>Y</a:t>
            </a:r>
            <a:r>
              <a:rPr dirty="0" sz="900" spc="-40" b="1">
                <a:latin typeface="Calibri"/>
                <a:cs typeface="Calibri"/>
              </a:rPr>
              <a:t>ou</a:t>
            </a:r>
            <a:r>
              <a:rPr dirty="0" sz="900" spc="-20" b="1">
                <a:latin typeface="Calibri"/>
                <a:cs typeface="Calibri"/>
              </a:rPr>
              <a:t>t</a:t>
            </a:r>
            <a:r>
              <a:rPr dirty="0" sz="900" spc="-5" b="1">
                <a:latin typeface="Calibri"/>
                <a:cs typeface="Calibri"/>
              </a:rPr>
              <a:t>h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23" name="object 523"/>
          <p:cNvSpPr txBox="1"/>
          <p:nvPr/>
        </p:nvSpPr>
        <p:spPr>
          <a:xfrm>
            <a:off x="3572509" y="5825102"/>
            <a:ext cx="979805" cy="3594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67995" marR="5080" indent="-455930">
              <a:lnSpc>
                <a:spcPct val="159900"/>
              </a:lnSpc>
            </a:pPr>
            <a:r>
              <a:rPr dirty="0" sz="900" spc="-5" b="1">
                <a:latin typeface="Calibri"/>
                <a:cs typeface="Calibri"/>
              </a:rPr>
              <a:t>T</a:t>
            </a:r>
            <a:r>
              <a:rPr dirty="0" sz="900" spc="-30" b="1">
                <a:latin typeface="Calibri"/>
                <a:cs typeface="Calibri"/>
              </a:rPr>
              <a:t>r</a:t>
            </a:r>
            <a:r>
              <a:rPr dirty="0" sz="900" spc="-5" b="1">
                <a:latin typeface="Calibri"/>
                <a:cs typeface="Calibri"/>
              </a:rPr>
              <a:t>a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0" b="1">
                <a:latin typeface="Calibri"/>
                <a:cs typeface="Calibri"/>
              </a:rPr>
              <a:t>s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20" b="1">
                <a:latin typeface="Calibri"/>
                <a:cs typeface="Calibri"/>
              </a:rPr>
              <a:t>t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40" b="1">
                <a:latin typeface="Calibri"/>
                <a:cs typeface="Calibri"/>
              </a:rPr>
              <a:t>on</a:t>
            </a:r>
            <a:r>
              <a:rPr dirty="0" sz="900" spc="-5" b="1">
                <a:latin typeface="Calibri"/>
                <a:cs typeface="Calibri"/>
              </a:rPr>
              <a:t>al</a:t>
            </a:r>
            <a:r>
              <a:rPr dirty="0" sz="900" spc="20" b="1">
                <a:latin typeface="Calibri"/>
                <a:cs typeface="Calibri"/>
              </a:rPr>
              <a:t> </a:t>
            </a:r>
            <a:r>
              <a:rPr dirty="0" sz="900" spc="15" b="1">
                <a:latin typeface="Calibri"/>
                <a:cs typeface="Calibri"/>
              </a:rPr>
              <a:t>H</a:t>
            </a:r>
            <a:r>
              <a:rPr dirty="0" sz="900" spc="-40" b="1">
                <a:latin typeface="Calibri"/>
                <a:cs typeface="Calibri"/>
              </a:rPr>
              <a:t>ou</a:t>
            </a:r>
            <a:r>
              <a:rPr dirty="0" sz="900" spc="0" b="1">
                <a:latin typeface="Calibri"/>
                <a:cs typeface="Calibri"/>
              </a:rPr>
              <a:t>s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5" b="1">
                <a:latin typeface="Calibri"/>
                <a:cs typeface="Calibri"/>
              </a:rPr>
              <a:t>g</a:t>
            </a:r>
            <a:r>
              <a:rPr dirty="0" sz="900" spc="-5" b="1">
                <a:latin typeface="Calibri"/>
                <a:cs typeface="Calibri"/>
              </a:rPr>
              <a:t> 8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24" name="object 524"/>
          <p:cNvSpPr txBox="1"/>
          <p:nvPr/>
        </p:nvSpPr>
        <p:spPr>
          <a:xfrm>
            <a:off x="475818" y="6254236"/>
            <a:ext cx="37655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50" b="1">
                <a:latin typeface="Calibri"/>
                <a:cs typeface="Calibri"/>
              </a:rPr>
              <a:t>M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25" b="1">
                <a:latin typeface="Calibri"/>
                <a:cs typeface="Calibri"/>
              </a:rPr>
              <a:t>x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40" b="1">
                <a:latin typeface="Calibri"/>
                <a:cs typeface="Calibri"/>
              </a:rPr>
              <a:t>d</a:t>
            </a:r>
            <a:r>
              <a:rPr dirty="0" sz="900" spc="-5" b="1">
                <a:latin typeface="Calibri"/>
                <a:cs typeface="Calibri"/>
              </a:rPr>
              <a:t>*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25" name="object 525"/>
          <p:cNvSpPr txBox="1"/>
          <p:nvPr/>
        </p:nvSpPr>
        <p:spPr>
          <a:xfrm>
            <a:off x="1748663" y="6244711"/>
            <a:ext cx="139700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15" b="1">
                <a:latin typeface="Calibri"/>
                <a:cs typeface="Calibri"/>
              </a:rPr>
              <a:t>29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26" name="object 526"/>
          <p:cNvSpPr txBox="1"/>
          <p:nvPr/>
        </p:nvSpPr>
        <p:spPr>
          <a:xfrm>
            <a:off x="4000119" y="6244711"/>
            <a:ext cx="139700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15" b="1">
                <a:latin typeface="Calibri"/>
                <a:cs typeface="Calibri"/>
              </a:rPr>
              <a:t>14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27" name="object 527"/>
          <p:cNvSpPr txBox="1"/>
          <p:nvPr/>
        </p:nvSpPr>
        <p:spPr>
          <a:xfrm>
            <a:off x="475818" y="6454591"/>
            <a:ext cx="480059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25" b="1">
                <a:latin typeface="Calibri"/>
                <a:cs typeface="Calibri"/>
              </a:rPr>
              <a:t>I</a:t>
            </a:r>
            <a:r>
              <a:rPr dirty="0" sz="900" spc="-40" b="1">
                <a:latin typeface="Calibri"/>
                <a:cs typeface="Calibri"/>
              </a:rPr>
              <a:t>nd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10" b="1">
                <a:latin typeface="Calibri"/>
                <a:cs typeface="Calibri"/>
              </a:rPr>
              <a:t>v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40" b="1">
                <a:latin typeface="Calibri"/>
                <a:cs typeface="Calibri"/>
              </a:rPr>
              <a:t>du</a:t>
            </a:r>
            <a:r>
              <a:rPr dirty="0" sz="900" spc="-5" b="1">
                <a:latin typeface="Calibri"/>
                <a:cs typeface="Calibri"/>
              </a:rPr>
              <a:t>al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28" name="object 528"/>
          <p:cNvSpPr txBox="1"/>
          <p:nvPr/>
        </p:nvSpPr>
        <p:spPr>
          <a:xfrm>
            <a:off x="1720342" y="6445142"/>
            <a:ext cx="19621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15" b="1">
                <a:latin typeface="Calibri"/>
                <a:cs typeface="Calibri"/>
              </a:rPr>
              <a:t>154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29" name="object 529"/>
          <p:cNvSpPr txBox="1"/>
          <p:nvPr/>
        </p:nvSpPr>
        <p:spPr>
          <a:xfrm>
            <a:off x="2841117" y="6445142"/>
            <a:ext cx="19621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15" b="1">
                <a:latin typeface="Calibri"/>
                <a:cs typeface="Calibri"/>
              </a:rPr>
              <a:t>472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30" name="object 530"/>
          <p:cNvSpPr txBox="1"/>
          <p:nvPr/>
        </p:nvSpPr>
        <p:spPr>
          <a:xfrm>
            <a:off x="3971544" y="6445142"/>
            <a:ext cx="19621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15" b="1">
                <a:latin typeface="Calibri"/>
                <a:cs typeface="Calibri"/>
              </a:rPr>
              <a:t>318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31" name="object 531"/>
          <p:cNvSpPr txBox="1"/>
          <p:nvPr/>
        </p:nvSpPr>
        <p:spPr>
          <a:xfrm>
            <a:off x="365633" y="6645510"/>
            <a:ext cx="5033645" cy="4838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2555">
              <a:lnSpc>
                <a:spcPct val="100000"/>
              </a:lnSpc>
              <a:tabLst>
                <a:tab pos="1367155" algn="l"/>
                <a:tab pos="2516505" algn="l"/>
                <a:tab pos="3646804" algn="l"/>
              </a:tabLst>
            </a:pPr>
            <a:r>
              <a:rPr dirty="0" sz="900" spc="-35" b="1">
                <a:latin typeface="Calibri"/>
                <a:cs typeface="Calibri"/>
              </a:rPr>
              <a:t>A</a:t>
            </a:r>
            <a:r>
              <a:rPr dirty="0" sz="900" spc="-40" b="1">
                <a:latin typeface="Calibri"/>
                <a:cs typeface="Calibri"/>
              </a:rPr>
              <a:t>du</a:t>
            </a:r>
            <a:r>
              <a:rPr dirty="0" sz="900" spc="-5" b="1">
                <a:latin typeface="Calibri"/>
                <a:cs typeface="Calibri"/>
              </a:rPr>
              <a:t>lt</a:t>
            </a:r>
            <a:r>
              <a:rPr dirty="0" sz="900" spc="5" b="1">
                <a:latin typeface="Calibri"/>
                <a:cs typeface="Calibri"/>
              </a:rPr>
              <a:t> </a:t>
            </a:r>
            <a:r>
              <a:rPr dirty="0" sz="900" spc="-10" b="1">
                <a:latin typeface="Calibri"/>
                <a:cs typeface="Calibri"/>
              </a:rPr>
              <a:t>&amp;</a:t>
            </a:r>
            <a:r>
              <a:rPr dirty="0" sz="900" spc="-20" b="1">
                <a:latin typeface="Calibri"/>
                <a:cs typeface="Calibri"/>
              </a:rPr>
              <a:t> </a:t>
            </a:r>
            <a:r>
              <a:rPr dirty="0" sz="900" spc="-35" b="1">
                <a:latin typeface="Calibri"/>
                <a:cs typeface="Calibri"/>
              </a:rPr>
              <a:t>C</a:t>
            </a:r>
            <a:r>
              <a:rPr dirty="0" sz="900" spc="-40" b="1">
                <a:latin typeface="Calibri"/>
                <a:cs typeface="Calibri"/>
              </a:rPr>
              <a:t>h</a:t>
            </a:r>
            <a:r>
              <a:rPr dirty="0" sz="900" spc="-5" b="1">
                <a:latin typeface="Calibri"/>
                <a:cs typeface="Calibri"/>
              </a:rPr>
              <a:t>il</a:t>
            </a:r>
            <a:r>
              <a:rPr dirty="0" sz="900" spc="-40" b="1">
                <a:latin typeface="Calibri"/>
                <a:cs typeface="Calibri"/>
              </a:rPr>
              <a:t>d</a:t>
            </a:r>
            <a:r>
              <a:rPr dirty="0" sz="900" spc="-5" b="1">
                <a:latin typeface="Calibri"/>
                <a:cs typeface="Calibri"/>
              </a:rPr>
              <a:t>**</a:t>
            </a:r>
            <a:r>
              <a:rPr dirty="0" sz="900" b="1">
                <a:latin typeface="Calibri"/>
                <a:cs typeface="Calibri"/>
              </a:rPr>
              <a:t>	</a:t>
            </a:r>
            <a:r>
              <a:rPr dirty="0" baseline="3086" sz="1350" spc="-22" b="1">
                <a:latin typeface="Calibri"/>
                <a:cs typeface="Calibri"/>
              </a:rPr>
              <a:t>22</a:t>
            </a:r>
            <a:r>
              <a:rPr dirty="0" baseline="3086" sz="1350" spc="-7" b="1">
                <a:latin typeface="Calibri"/>
                <a:cs typeface="Calibri"/>
              </a:rPr>
              <a:t>4</a:t>
            </a:r>
            <a:r>
              <a:rPr dirty="0" baseline="3086" sz="1350" b="1">
                <a:latin typeface="Calibri"/>
                <a:cs typeface="Calibri"/>
              </a:rPr>
              <a:t>	</a:t>
            </a:r>
            <a:r>
              <a:rPr dirty="0" baseline="3086" sz="1350" spc="-22" b="1">
                <a:latin typeface="Calibri"/>
                <a:cs typeface="Calibri"/>
              </a:rPr>
              <a:t>24</a:t>
            </a:r>
            <a:r>
              <a:rPr dirty="0" baseline="3086" sz="1350" spc="-7" b="1">
                <a:latin typeface="Calibri"/>
                <a:cs typeface="Calibri"/>
              </a:rPr>
              <a:t> </a:t>
            </a:r>
            <a:r>
              <a:rPr dirty="0" baseline="3086" sz="1350" b="1">
                <a:latin typeface="Calibri"/>
                <a:cs typeface="Calibri"/>
              </a:rPr>
              <a:t>	</a:t>
            </a:r>
            <a:r>
              <a:rPr dirty="0" baseline="3086" sz="1350" spc="-22" b="1">
                <a:latin typeface="Calibri"/>
                <a:cs typeface="Calibri"/>
              </a:rPr>
              <a:t>40</a:t>
            </a:r>
            <a:endParaRPr baseline="3086" sz="135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  <a:spcBef>
                <a:spcPts val="775"/>
              </a:spcBef>
            </a:pPr>
            <a:r>
              <a:rPr dirty="0" sz="800" b="1">
                <a:latin typeface="Calibri"/>
                <a:cs typeface="Calibri"/>
              </a:rPr>
              <a:t>*</a:t>
            </a:r>
            <a:r>
              <a:rPr dirty="0" sz="800" spc="-10" b="1">
                <a:latin typeface="Calibri"/>
                <a:cs typeface="Calibri"/>
              </a:rPr>
              <a:t> </a:t>
            </a:r>
            <a:r>
              <a:rPr dirty="0" sz="800" spc="5" b="1">
                <a:latin typeface="Calibri"/>
                <a:cs typeface="Calibri"/>
              </a:rPr>
              <a:t>M</a:t>
            </a:r>
            <a:r>
              <a:rPr dirty="0" sz="800" spc="-15" b="1">
                <a:latin typeface="Calibri"/>
                <a:cs typeface="Calibri"/>
              </a:rPr>
              <a:t>i</a:t>
            </a:r>
            <a:r>
              <a:rPr dirty="0" sz="800" spc="5" b="1">
                <a:latin typeface="Calibri"/>
                <a:cs typeface="Calibri"/>
              </a:rPr>
              <a:t>x</a:t>
            </a:r>
            <a:r>
              <a:rPr dirty="0" sz="800" spc="-5" b="1">
                <a:latin typeface="Calibri"/>
                <a:cs typeface="Calibri"/>
              </a:rPr>
              <a:t>e</a:t>
            </a:r>
            <a:r>
              <a:rPr dirty="0" sz="800" b="1">
                <a:latin typeface="Calibri"/>
                <a:cs typeface="Calibri"/>
              </a:rPr>
              <a:t>d</a:t>
            </a:r>
            <a:r>
              <a:rPr dirty="0" sz="800" spc="5" b="1">
                <a:latin typeface="Calibri"/>
                <a:cs typeface="Calibri"/>
              </a:rPr>
              <a:t> </a:t>
            </a:r>
            <a:r>
              <a:rPr dirty="0" sz="800" b="1">
                <a:latin typeface="Calibri"/>
                <a:cs typeface="Calibri"/>
              </a:rPr>
              <a:t>be</a:t>
            </a:r>
            <a:r>
              <a:rPr dirty="0" sz="800" spc="-5" b="1">
                <a:latin typeface="Calibri"/>
                <a:cs typeface="Calibri"/>
              </a:rPr>
              <a:t>ds</a:t>
            </a:r>
            <a:r>
              <a:rPr dirty="0" sz="800" b="1">
                <a:latin typeface="Calibri"/>
                <a:cs typeface="Calibri"/>
              </a:rPr>
              <a:t> </a:t>
            </a:r>
            <a:r>
              <a:rPr dirty="0" sz="800" spc="5" b="1">
                <a:latin typeface="Calibri"/>
                <a:cs typeface="Calibri"/>
              </a:rPr>
              <a:t>m</a:t>
            </a:r>
            <a:r>
              <a:rPr dirty="0" sz="800" spc="-5" b="1">
                <a:latin typeface="Calibri"/>
                <a:cs typeface="Calibri"/>
              </a:rPr>
              <a:t>ay</a:t>
            </a:r>
            <a:r>
              <a:rPr dirty="0" sz="800" b="1">
                <a:latin typeface="Calibri"/>
                <a:cs typeface="Calibri"/>
              </a:rPr>
              <a:t> </a:t>
            </a:r>
            <a:r>
              <a:rPr dirty="0" sz="800" spc="-5" b="1">
                <a:latin typeface="Calibri"/>
                <a:cs typeface="Calibri"/>
              </a:rPr>
              <a:t>s</a:t>
            </a:r>
            <a:r>
              <a:rPr dirty="0" sz="800" spc="-5" b="1">
                <a:latin typeface="Calibri"/>
                <a:cs typeface="Calibri"/>
              </a:rPr>
              <a:t>e</a:t>
            </a:r>
            <a:r>
              <a:rPr dirty="0" sz="800" spc="5" b="1">
                <a:latin typeface="Calibri"/>
                <a:cs typeface="Calibri"/>
              </a:rPr>
              <a:t>r</a:t>
            </a:r>
            <a:r>
              <a:rPr dirty="0" sz="800" b="1">
                <a:latin typeface="Calibri"/>
                <a:cs typeface="Calibri"/>
              </a:rPr>
              <a:t>ve</a:t>
            </a:r>
            <a:r>
              <a:rPr dirty="0" sz="800" spc="-5" b="1">
                <a:latin typeface="Calibri"/>
                <a:cs typeface="Calibri"/>
              </a:rPr>
              <a:t> </a:t>
            </a:r>
            <a:r>
              <a:rPr dirty="0" sz="800" spc="-5" b="1">
                <a:latin typeface="Calibri"/>
                <a:cs typeface="Calibri"/>
              </a:rPr>
              <a:t>any</a:t>
            </a:r>
            <a:r>
              <a:rPr dirty="0" sz="800" b="1">
                <a:latin typeface="Calibri"/>
                <a:cs typeface="Calibri"/>
              </a:rPr>
              <a:t> </a:t>
            </a:r>
            <a:r>
              <a:rPr dirty="0" sz="800" spc="-15" b="1">
                <a:latin typeface="Calibri"/>
                <a:cs typeface="Calibri"/>
              </a:rPr>
              <a:t>t</a:t>
            </a:r>
            <a:r>
              <a:rPr dirty="0" sz="800" b="1">
                <a:latin typeface="Calibri"/>
                <a:cs typeface="Calibri"/>
              </a:rPr>
              <a:t>arg</a:t>
            </a:r>
            <a:r>
              <a:rPr dirty="0" sz="800" spc="5" b="1">
                <a:latin typeface="Calibri"/>
                <a:cs typeface="Calibri"/>
              </a:rPr>
              <a:t>e</a:t>
            </a:r>
            <a:r>
              <a:rPr dirty="0" sz="800" spc="-5" b="1">
                <a:latin typeface="Calibri"/>
                <a:cs typeface="Calibri"/>
              </a:rPr>
              <a:t>t</a:t>
            </a:r>
            <a:r>
              <a:rPr dirty="0" sz="800" spc="-5" b="1">
                <a:latin typeface="Calibri"/>
                <a:cs typeface="Calibri"/>
              </a:rPr>
              <a:t> </a:t>
            </a:r>
            <a:r>
              <a:rPr dirty="0" sz="800" spc="-5" b="1">
                <a:latin typeface="Calibri"/>
                <a:cs typeface="Calibri"/>
              </a:rPr>
              <a:t>po</a:t>
            </a:r>
            <a:r>
              <a:rPr dirty="0" sz="800" spc="-10" b="1">
                <a:latin typeface="Calibri"/>
                <a:cs typeface="Calibri"/>
              </a:rPr>
              <a:t>p</a:t>
            </a:r>
            <a:r>
              <a:rPr dirty="0" sz="800" spc="-5" b="1">
                <a:latin typeface="Calibri"/>
                <a:cs typeface="Calibri"/>
              </a:rPr>
              <a:t>u</a:t>
            </a:r>
            <a:r>
              <a:rPr dirty="0" sz="800" spc="-15" b="1">
                <a:latin typeface="Calibri"/>
                <a:cs typeface="Calibri"/>
              </a:rPr>
              <a:t>l</a:t>
            </a:r>
            <a:r>
              <a:rPr dirty="0" sz="800" spc="-5" b="1">
                <a:latin typeface="Calibri"/>
                <a:cs typeface="Calibri"/>
              </a:rPr>
              <a:t>at</a:t>
            </a:r>
            <a:r>
              <a:rPr dirty="0" sz="800" spc="-15" b="1">
                <a:latin typeface="Calibri"/>
                <a:cs typeface="Calibri"/>
              </a:rPr>
              <a:t>i</a:t>
            </a:r>
            <a:r>
              <a:rPr dirty="0" sz="800" spc="-5" b="1"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dirty="0" sz="800" spc="-10" b="1">
                <a:latin typeface="Calibri"/>
                <a:cs typeface="Calibri"/>
              </a:rPr>
              <a:t>**</a:t>
            </a:r>
            <a:r>
              <a:rPr dirty="0" sz="800" b="1">
                <a:latin typeface="Calibri"/>
                <a:cs typeface="Calibri"/>
              </a:rPr>
              <a:t>A</a:t>
            </a:r>
            <a:r>
              <a:rPr dirty="0" sz="800" spc="-5" b="1">
                <a:latin typeface="Calibri"/>
                <a:cs typeface="Calibri"/>
              </a:rPr>
              <a:t>du</a:t>
            </a:r>
            <a:r>
              <a:rPr dirty="0" sz="800" spc="-15" b="1">
                <a:latin typeface="Calibri"/>
                <a:cs typeface="Calibri"/>
              </a:rPr>
              <a:t>l</a:t>
            </a:r>
            <a:r>
              <a:rPr dirty="0" sz="800" spc="-5" b="1">
                <a:latin typeface="Calibri"/>
                <a:cs typeface="Calibri"/>
              </a:rPr>
              <a:t>t</a:t>
            </a:r>
            <a:r>
              <a:rPr dirty="0" sz="800" spc="-5" b="1">
                <a:latin typeface="Calibri"/>
                <a:cs typeface="Calibri"/>
              </a:rPr>
              <a:t> </a:t>
            </a:r>
            <a:r>
              <a:rPr dirty="0" sz="800" spc="-10" b="1">
                <a:latin typeface="Calibri"/>
                <a:cs typeface="Calibri"/>
              </a:rPr>
              <a:t>&amp;</a:t>
            </a:r>
            <a:r>
              <a:rPr dirty="0" sz="800" spc="-5" b="1">
                <a:latin typeface="Calibri"/>
                <a:cs typeface="Calibri"/>
              </a:rPr>
              <a:t> C</a:t>
            </a:r>
            <a:r>
              <a:rPr dirty="0" sz="800" spc="-5" b="1">
                <a:latin typeface="Calibri"/>
                <a:cs typeface="Calibri"/>
              </a:rPr>
              <a:t>h</a:t>
            </a:r>
            <a:r>
              <a:rPr dirty="0" sz="800" spc="-10" b="1">
                <a:latin typeface="Calibri"/>
                <a:cs typeface="Calibri"/>
              </a:rPr>
              <a:t>i</a:t>
            </a:r>
            <a:r>
              <a:rPr dirty="0" sz="800" spc="-15" b="1">
                <a:latin typeface="Calibri"/>
                <a:cs typeface="Calibri"/>
              </a:rPr>
              <a:t>l</a:t>
            </a:r>
            <a:r>
              <a:rPr dirty="0" sz="800" spc="-5" b="1">
                <a:latin typeface="Calibri"/>
                <a:cs typeface="Calibri"/>
              </a:rPr>
              <a:t>d</a:t>
            </a:r>
            <a:r>
              <a:rPr dirty="0" sz="800" b="1">
                <a:latin typeface="Calibri"/>
                <a:cs typeface="Calibri"/>
              </a:rPr>
              <a:t> </a:t>
            </a:r>
            <a:r>
              <a:rPr dirty="0" sz="800" spc="-10" b="1">
                <a:latin typeface="Calibri"/>
                <a:cs typeface="Calibri"/>
              </a:rPr>
              <a:t>a</a:t>
            </a:r>
            <a:r>
              <a:rPr dirty="0" sz="800" spc="-5" b="1">
                <a:latin typeface="Calibri"/>
                <a:cs typeface="Calibri"/>
              </a:rPr>
              <a:t>nd</a:t>
            </a:r>
            <a:r>
              <a:rPr dirty="0" sz="800" b="1">
                <a:latin typeface="Calibri"/>
                <a:cs typeface="Calibri"/>
              </a:rPr>
              <a:t> </a:t>
            </a:r>
            <a:r>
              <a:rPr dirty="0" sz="800" spc="-5" b="1">
                <a:latin typeface="Calibri"/>
                <a:cs typeface="Calibri"/>
              </a:rPr>
              <a:t>Adu</a:t>
            </a:r>
            <a:r>
              <a:rPr dirty="0" sz="800" spc="-15" b="1">
                <a:latin typeface="Calibri"/>
                <a:cs typeface="Calibri"/>
              </a:rPr>
              <a:t>l</a:t>
            </a:r>
            <a:r>
              <a:rPr dirty="0" sz="800" spc="-5" b="1">
                <a:latin typeface="Calibri"/>
                <a:cs typeface="Calibri"/>
              </a:rPr>
              <a:t>t</a:t>
            </a:r>
            <a:r>
              <a:rPr dirty="0" sz="800" spc="-5" b="1">
                <a:latin typeface="Calibri"/>
                <a:cs typeface="Calibri"/>
              </a:rPr>
              <a:t> </a:t>
            </a:r>
            <a:r>
              <a:rPr dirty="0" sz="800" spc="-10" b="1">
                <a:latin typeface="Calibri"/>
                <a:cs typeface="Calibri"/>
              </a:rPr>
              <a:t>&amp;</a:t>
            </a:r>
            <a:r>
              <a:rPr dirty="0" sz="800" spc="-5" b="1">
                <a:latin typeface="Calibri"/>
                <a:cs typeface="Calibri"/>
              </a:rPr>
              <a:t> C</a:t>
            </a:r>
            <a:r>
              <a:rPr dirty="0" sz="800" spc="-5" b="1">
                <a:latin typeface="Calibri"/>
                <a:cs typeface="Calibri"/>
              </a:rPr>
              <a:t>h</a:t>
            </a:r>
            <a:r>
              <a:rPr dirty="0" sz="800" spc="-15" b="1">
                <a:latin typeface="Calibri"/>
                <a:cs typeface="Calibri"/>
              </a:rPr>
              <a:t>il</a:t>
            </a:r>
            <a:r>
              <a:rPr dirty="0" sz="800" spc="-5" b="1">
                <a:latin typeface="Calibri"/>
                <a:cs typeface="Calibri"/>
              </a:rPr>
              <a:t>d</a:t>
            </a:r>
            <a:r>
              <a:rPr dirty="0" sz="800" b="1">
                <a:latin typeface="Calibri"/>
                <a:cs typeface="Calibri"/>
              </a:rPr>
              <a:t> </a:t>
            </a:r>
            <a:r>
              <a:rPr dirty="0" sz="800" spc="-5" b="1">
                <a:latin typeface="Calibri"/>
                <a:cs typeface="Calibri"/>
              </a:rPr>
              <a:t>B</a:t>
            </a:r>
            <a:r>
              <a:rPr dirty="0" sz="800" spc="5" b="1">
                <a:latin typeface="Calibri"/>
                <a:cs typeface="Calibri"/>
              </a:rPr>
              <a:t>e</a:t>
            </a:r>
            <a:r>
              <a:rPr dirty="0" sz="800" spc="-5" b="1">
                <a:latin typeface="Calibri"/>
                <a:cs typeface="Calibri"/>
              </a:rPr>
              <a:t>ds</a:t>
            </a:r>
            <a:r>
              <a:rPr dirty="0" sz="800" b="1">
                <a:latin typeface="Calibri"/>
                <a:cs typeface="Calibri"/>
              </a:rPr>
              <a:t> </a:t>
            </a:r>
            <a:r>
              <a:rPr dirty="0" sz="800" spc="-5" b="1">
                <a:latin typeface="Calibri"/>
                <a:cs typeface="Calibri"/>
              </a:rPr>
              <a:t>r</a:t>
            </a:r>
            <a:r>
              <a:rPr dirty="0" sz="800" spc="5" b="1">
                <a:latin typeface="Calibri"/>
                <a:cs typeface="Calibri"/>
              </a:rPr>
              <a:t>e</a:t>
            </a:r>
            <a:r>
              <a:rPr dirty="0" sz="800" spc="-5" b="1">
                <a:latin typeface="Calibri"/>
                <a:cs typeface="Calibri"/>
              </a:rPr>
              <a:t>f</a:t>
            </a:r>
            <a:r>
              <a:rPr dirty="0" sz="800" spc="5" b="1">
                <a:latin typeface="Calibri"/>
                <a:cs typeface="Calibri"/>
              </a:rPr>
              <a:t>e</a:t>
            </a:r>
            <a:r>
              <a:rPr dirty="0" sz="800" b="1">
                <a:latin typeface="Calibri"/>
                <a:cs typeface="Calibri"/>
              </a:rPr>
              <a:t>r </a:t>
            </a:r>
            <a:r>
              <a:rPr dirty="0" sz="800" spc="-15" b="1">
                <a:latin typeface="Calibri"/>
                <a:cs typeface="Calibri"/>
              </a:rPr>
              <a:t>t</a:t>
            </a:r>
            <a:r>
              <a:rPr dirty="0" sz="800" spc="-5" b="1">
                <a:latin typeface="Calibri"/>
                <a:cs typeface="Calibri"/>
              </a:rPr>
              <a:t>o</a:t>
            </a:r>
            <a:r>
              <a:rPr dirty="0" sz="800" spc="-5" b="1">
                <a:latin typeface="Calibri"/>
                <a:cs typeface="Calibri"/>
              </a:rPr>
              <a:t> </a:t>
            </a:r>
            <a:r>
              <a:rPr dirty="0" sz="800" spc="-5" b="1">
                <a:latin typeface="Calibri"/>
                <a:cs typeface="Calibri"/>
              </a:rPr>
              <a:t>b</a:t>
            </a:r>
            <a:r>
              <a:rPr dirty="0" sz="800" spc="-5" b="1">
                <a:latin typeface="Calibri"/>
                <a:cs typeface="Calibri"/>
              </a:rPr>
              <a:t>e</a:t>
            </a:r>
            <a:r>
              <a:rPr dirty="0" sz="800" spc="5" b="1">
                <a:latin typeface="Calibri"/>
                <a:cs typeface="Calibri"/>
              </a:rPr>
              <a:t>d</a:t>
            </a:r>
            <a:r>
              <a:rPr dirty="0" sz="800" spc="-5" b="1">
                <a:latin typeface="Calibri"/>
                <a:cs typeface="Calibri"/>
              </a:rPr>
              <a:t>s</a:t>
            </a:r>
            <a:r>
              <a:rPr dirty="0" sz="800" b="1">
                <a:latin typeface="Calibri"/>
                <a:cs typeface="Calibri"/>
              </a:rPr>
              <a:t> </a:t>
            </a:r>
            <a:r>
              <a:rPr dirty="0" sz="800" spc="-5" b="1">
                <a:latin typeface="Calibri"/>
                <a:cs typeface="Calibri"/>
              </a:rPr>
              <a:t>fo</a:t>
            </a:r>
            <a:r>
              <a:rPr dirty="0" sz="800" b="1">
                <a:latin typeface="Calibri"/>
                <a:cs typeface="Calibri"/>
              </a:rPr>
              <a:t>r </a:t>
            </a:r>
            <a:r>
              <a:rPr dirty="0" sz="800" spc="-5" b="1">
                <a:latin typeface="Calibri"/>
                <a:cs typeface="Calibri"/>
              </a:rPr>
              <a:t>hous</a:t>
            </a:r>
            <a:r>
              <a:rPr dirty="0" sz="800" spc="-5" b="1">
                <a:latin typeface="Calibri"/>
                <a:cs typeface="Calibri"/>
              </a:rPr>
              <a:t>e</a:t>
            </a:r>
            <a:r>
              <a:rPr dirty="0" sz="800" spc="5" b="1">
                <a:latin typeface="Calibri"/>
                <a:cs typeface="Calibri"/>
              </a:rPr>
              <a:t>h</a:t>
            </a:r>
            <a:r>
              <a:rPr dirty="0" sz="800" spc="-5" b="1">
                <a:latin typeface="Calibri"/>
                <a:cs typeface="Calibri"/>
              </a:rPr>
              <a:t>o</a:t>
            </a:r>
            <a:r>
              <a:rPr dirty="0" sz="800" spc="-10" b="1">
                <a:latin typeface="Calibri"/>
                <a:cs typeface="Calibri"/>
              </a:rPr>
              <a:t>l</a:t>
            </a:r>
            <a:r>
              <a:rPr dirty="0" sz="800" spc="-5" b="1">
                <a:latin typeface="Calibri"/>
                <a:cs typeface="Calibri"/>
              </a:rPr>
              <a:t>ds</a:t>
            </a:r>
            <a:r>
              <a:rPr dirty="0" sz="800" b="1">
                <a:latin typeface="Calibri"/>
                <a:cs typeface="Calibri"/>
              </a:rPr>
              <a:t> </a:t>
            </a:r>
            <a:r>
              <a:rPr dirty="0" sz="800" spc="-10" b="1">
                <a:latin typeface="Calibri"/>
                <a:cs typeface="Calibri"/>
              </a:rPr>
              <a:t>w</a:t>
            </a:r>
            <a:r>
              <a:rPr dirty="0" sz="800" spc="-15" b="1">
                <a:latin typeface="Calibri"/>
                <a:cs typeface="Calibri"/>
              </a:rPr>
              <a:t>i</a:t>
            </a:r>
            <a:r>
              <a:rPr dirty="0" sz="800" spc="-10" b="1">
                <a:latin typeface="Calibri"/>
                <a:cs typeface="Calibri"/>
              </a:rPr>
              <a:t>t</a:t>
            </a:r>
            <a:r>
              <a:rPr dirty="0" sz="800" spc="-5" b="1">
                <a:latin typeface="Calibri"/>
                <a:cs typeface="Calibri"/>
              </a:rPr>
              <a:t>h</a:t>
            </a:r>
            <a:r>
              <a:rPr dirty="0" sz="800" b="1">
                <a:latin typeface="Calibri"/>
                <a:cs typeface="Calibri"/>
              </a:rPr>
              <a:t> </a:t>
            </a:r>
            <a:r>
              <a:rPr dirty="0" sz="800" spc="-10" b="1">
                <a:latin typeface="Calibri"/>
                <a:cs typeface="Calibri"/>
              </a:rPr>
              <a:t>o</a:t>
            </a:r>
            <a:r>
              <a:rPr dirty="0" sz="800" spc="-5" b="1">
                <a:latin typeface="Calibri"/>
                <a:cs typeface="Calibri"/>
              </a:rPr>
              <a:t>n</a:t>
            </a:r>
            <a:r>
              <a:rPr dirty="0" sz="800" b="1">
                <a:latin typeface="Calibri"/>
                <a:cs typeface="Calibri"/>
              </a:rPr>
              <a:t>e</a:t>
            </a:r>
            <a:r>
              <a:rPr dirty="0" sz="800" spc="-5" b="1">
                <a:latin typeface="Calibri"/>
                <a:cs typeface="Calibri"/>
              </a:rPr>
              <a:t> </a:t>
            </a:r>
            <a:r>
              <a:rPr dirty="0" sz="800" spc="-5" b="1">
                <a:latin typeface="Calibri"/>
                <a:cs typeface="Calibri"/>
              </a:rPr>
              <a:t>adu</a:t>
            </a:r>
            <a:r>
              <a:rPr dirty="0" sz="800" spc="-10" b="1">
                <a:latin typeface="Calibri"/>
                <a:cs typeface="Calibri"/>
              </a:rPr>
              <a:t>l</a:t>
            </a:r>
            <a:r>
              <a:rPr dirty="0" sz="800" spc="-5" b="1">
                <a:latin typeface="Calibri"/>
                <a:cs typeface="Calibri"/>
              </a:rPr>
              <a:t>t</a:t>
            </a:r>
            <a:r>
              <a:rPr dirty="0" sz="800" spc="-5" b="1">
                <a:latin typeface="Calibri"/>
                <a:cs typeface="Calibri"/>
              </a:rPr>
              <a:t> </a:t>
            </a:r>
            <a:r>
              <a:rPr dirty="0" sz="800" spc="-10" b="1">
                <a:latin typeface="Calibri"/>
                <a:cs typeface="Calibri"/>
              </a:rPr>
              <a:t>a</a:t>
            </a:r>
            <a:r>
              <a:rPr dirty="0" sz="800" spc="-5" b="1">
                <a:latin typeface="Calibri"/>
                <a:cs typeface="Calibri"/>
              </a:rPr>
              <a:t>nd</a:t>
            </a:r>
            <a:r>
              <a:rPr dirty="0" sz="800" b="1">
                <a:latin typeface="Calibri"/>
                <a:cs typeface="Calibri"/>
              </a:rPr>
              <a:t> </a:t>
            </a:r>
            <a:r>
              <a:rPr dirty="0" sz="800" spc="-10" b="1">
                <a:latin typeface="Calibri"/>
                <a:cs typeface="Calibri"/>
              </a:rPr>
              <a:t>a</a:t>
            </a:r>
            <a:r>
              <a:rPr dirty="0" sz="800" spc="-5" b="1">
                <a:latin typeface="Calibri"/>
                <a:cs typeface="Calibri"/>
              </a:rPr>
              <a:t>t</a:t>
            </a:r>
            <a:r>
              <a:rPr dirty="0" sz="800" spc="-5" b="1">
                <a:latin typeface="Calibri"/>
                <a:cs typeface="Calibri"/>
              </a:rPr>
              <a:t> </a:t>
            </a:r>
            <a:r>
              <a:rPr dirty="0" sz="800" spc="-10" b="1">
                <a:latin typeface="Calibri"/>
                <a:cs typeface="Calibri"/>
              </a:rPr>
              <a:t>lea</a:t>
            </a:r>
            <a:r>
              <a:rPr dirty="0" sz="800" spc="-5" b="1">
                <a:latin typeface="Calibri"/>
                <a:cs typeface="Calibri"/>
              </a:rPr>
              <a:t>st</a:t>
            </a:r>
            <a:r>
              <a:rPr dirty="0" sz="800" spc="-5" b="1">
                <a:latin typeface="Calibri"/>
                <a:cs typeface="Calibri"/>
              </a:rPr>
              <a:t> </a:t>
            </a:r>
            <a:r>
              <a:rPr dirty="0" sz="800" spc="-5" b="1">
                <a:latin typeface="Calibri"/>
                <a:cs typeface="Calibri"/>
              </a:rPr>
              <a:t>one</a:t>
            </a:r>
            <a:r>
              <a:rPr dirty="0" sz="800" spc="5" b="1">
                <a:latin typeface="Calibri"/>
                <a:cs typeface="Calibri"/>
              </a:rPr>
              <a:t> </a:t>
            </a:r>
            <a:r>
              <a:rPr dirty="0" sz="800" spc="-5" b="1">
                <a:latin typeface="Calibri"/>
                <a:cs typeface="Calibri"/>
              </a:rPr>
              <a:t>c</a:t>
            </a:r>
            <a:r>
              <a:rPr dirty="0" sz="800" spc="-5" b="1">
                <a:latin typeface="Calibri"/>
                <a:cs typeface="Calibri"/>
              </a:rPr>
              <a:t>h</a:t>
            </a:r>
            <a:r>
              <a:rPr dirty="0" sz="800" spc="-10" b="1">
                <a:latin typeface="Calibri"/>
                <a:cs typeface="Calibri"/>
              </a:rPr>
              <a:t>i</a:t>
            </a:r>
            <a:r>
              <a:rPr dirty="0" sz="800" spc="-15" b="1">
                <a:latin typeface="Calibri"/>
                <a:cs typeface="Calibri"/>
              </a:rPr>
              <a:t>l</a:t>
            </a:r>
            <a:r>
              <a:rPr dirty="0" sz="800" spc="-5" b="1">
                <a:latin typeface="Calibri"/>
                <a:cs typeface="Calibri"/>
              </a:rPr>
              <a:t>d</a:t>
            </a:r>
            <a:r>
              <a:rPr dirty="0" sz="800" b="1">
                <a:latin typeface="Calibri"/>
                <a:cs typeface="Calibri"/>
              </a:rPr>
              <a:t> </a:t>
            </a:r>
            <a:r>
              <a:rPr dirty="0" sz="800" spc="-5" b="1">
                <a:latin typeface="Calibri"/>
                <a:cs typeface="Calibri"/>
              </a:rPr>
              <a:t>u</a:t>
            </a:r>
            <a:r>
              <a:rPr dirty="0" sz="800" spc="-10" b="1">
                <a:latin typeface="Calibri"/>
                <a:cs typeface="Calibri"/>
              </a:rPr>
              <a:t>n</a:t>
            </a:r>
            <a:r>
              <a:rPr dirty="0" sz="800" spc="-5" b="1">
                <a:latin typeface="Calibri"/>
                <a:cs typeface="Calibri"/>
              </a:rPr>
              <a:t>d</a:t>
            </a:r>
            <a:r>
              <a:rPr dirty="0" sz="800" spc="-5" b="1">
                <a:latin typeface="Calibri"/>
                <a:cs typeface="Calibri"/>
              </a:rPr>
              <a:t>e</a:t>
            </a:r>
            <a:r>
              <a:rPr dirty="0" sz="800" b="1">
                <a:latin typeface="Calibri"/>
                <a:cs typeface="Calibri"/>
              </a:rPr>
              <a:t>r</a:t>
            </a:r>
            <a:r>
              <a:rPr dirty="0" sz="800" spc="5" b="1">
                <a:latin typeface="Calibri"/>
                <a:cs typeface="Calibri"/>
              </a:rPr>
              <a:t> </a:t>
            </a:r>
            <a:r>
              <a:rPr dirty="0" sz="800" spc="-10" b="1">
                <a:latin typeface="Calibri"/>
                <a:cs typeface="Calibri"/>
              </a:rPr>
              <a:t>a</a:t>
            </a:r>
            <a:r>
              <a:rPr dirty="0" sz="800" b="1">
                <a:latin typeface="Calibri"/>
                <a:cs typeface="Calibri"/>
              </a:rPr>
              <a:t>ge</a:t>
            </a:r>
            <a:r>
              <a:rPr dirty="0" sz="800" spc="5" b="1">
                <a:latin typeface="Calibri"/>
                <a:cs typeface="Calibri"/>
              </a:rPr>
              <a:t> </a:t>
            </a:r>
            <a:r>
              <a:rPr dirty="0" sz="800" spc="-5" b="1">
                <a:latin typeface="Calibri"/>
                <a:cs typeface="Calibri"/>
              </a:rPr>
              <a:t>18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32" name="object 532"/>
          <p:cNvSpPr txBox="1"/>
          <p:nvPr/>
        </p:nvSpPr>
        <p:spPr>
          <a:xfrm>
            <a:off x="1359408" y="5825102"/>
            <a:ext cx="90995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b="1">
                <a:latin typeface="Calibri"/>
                <a:cs typeface="Calibri"/>
              </a:rPr>
              <a:t>E</a:t>
            </a:r>
            <a:r>
              <a:rPr dirty="0" sz="900" spc="0" b="1">
                <a:latin typeface="Calibri"/>
                <a:cs typeface="Calibri"/>
              </a:rPr>
              <a:t>m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30" b="1">
                <a:latin typeface="Calibri"/>
                <a:cs typeface="Calibri"/>
              </a:rPr>
              <a:t>r</a:t>
            </a:r>
            <a:r>
              <a:rPr dirty="0" sz="900" spc="10" b="1">
                <a:latin typeface="Calibri"/>
                <a:cs typeface="Calibri"/>
              </a:rPr>
              <a:t>g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10" b="1">
                <a:latin typeface="Calibri"/>
                <a:cs typeface="Calibri"/>
              </a:rPr>
              <a:t>c</a:t>
            </a:r>
            <a:r>
              <a:rPr dirty="0" sz="900" spc="-5" b="1">
                <a:latin typeface="Calibri"/>
                <a:cs typeface="Calibri"/>
              </a:rPr>
              <a:t>y</a:t>
            </a:r>
            <a:r>
              <a:rPr dirty="0" sz="900" spc="35" b="1">
                <a:latin typeface="Calibri"/>
                <a:cs typeface="Calibri"/>
              </a:rPr>
              <a:t> </a:t>
            </a:r>
            <a:r>
              <a:rPr dirty="0" sz="900" spc="10" b="1">
                <a:latin typeface="Calibri"/>
                <a:cs typeface="Calibri"/>
              </a:rPr>
              <a:t>S</a:t>
            </a:r>
            <a:r>
              <a:rPr dirty="0" sz="900" spc="-40" b="1">
                <a:latin typeface="Calibri"/>
                <a:cs typeface="Calibri"/>
              </a:rPr>
              <a:t>h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5" b="1">
                <a:latin typeface="Calibri"/>
                <a:cs typeface="Calibri"/>
              </a:rPr>
              <a:t>l</a:t>
            </a:r>
            <a:r>
              <a:rPr dirty="0" sz="900" spc="-20" b="1">
                <a:latin typeface="Calibri"/>
                <a:cs typeface="Calibri"/>
              </a:rPr>
              <a:t>t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5" b="1">
                <a:latin typeface="Calibri"/>
                <a:cs typeface="Calibri"/>
              </a:rPr>
              <a:t>r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33" name="object 533"/>
          <p:cNvSpPr txBox="1"/>
          <p:nvPr/>
        </p:nvSpPr>
        <p:spPr>
          <a:xfrm>
            <a:off x="2461260" y="5825102"/>
            <a:ext cx="94297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35" b="1">
                <a:latin typeface="Calibri"/>
                <a:cs typeface="Calibri"/>
              </a:rPr>
              <a:t>P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30" b="1">
                <a:latin typeface="Calibri"/>
                <a:cs typeface="Calibri"/>
              </a:rPr>
              <a:t>r</a:t>
            </a:r>
            <a:r>
              <a:rPr dirty="0" sz="900" spc="0" b="1">
                <a:latin typeface="Calibri"/>
                <a:cs typeface="Calibri"/>
              </a:rPr>
              <a:t>m</a:t>
            </a:r>
            <a:r>
              <a:rPr dirty="0" sz="900" spc="-5" b="1">
                <a:latin typeface="Calibri"/>
                <a:cs typeface="Calibri"/>
              </a:rPr>
              <a:t>a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5" b="1">
                <a:latin typeface="Calibri"/>
                <a:cs typeface="Calibri"/>
              </a:rPr>
              <a:t>t</a:t>
            </a:r>
            <a:r>
              <a:rPr dirty="0" sz="900" spc="5" b="1">
                <a:latin typeface="Calibri"/>
                <a:cs typeface="Calibri"/>
              </a:rPr>
              <a:t> </a:t>
            </a:r>
            <a:r>
              <a:rPr dirty="0" sz="900" spc="15" b="1">
                <a:latin typeface="Calibri"/>
                <a:cs typeface="Calibri"/>
              </a:rPr>
              <a:t>H</a:t>
            </a:r>
            <a:r>
              <a:rPr dirty="0" sz="900" spc="-40" b="1">
                <a:latin typeface="Calibri"/>
                <a:cs typeface="Calibri"/>
              </a:rPr>
              <a:t>ou</a:t>
            </a:r>
            <a:r>
              <a:rPr dirty="0" sz="900" spc="0" b="1">
                <a:latin typeface="Calibri"/>
                <a:cs typeface="Calibri"/>
              </a:rPr>
              <a:t>s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5" b="1">
                <a:latin typeface="Calibri"/>
                <a:cs typeface="Calibri"/>
              </a:rPr>
              <a:t>g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34" name="object 534"/>
          <p:cNvSpPr txBox="1"/>
          <p:nvPr/>
        </p:nvSpPr>
        <p:spPr>
          <a:xfrm>
            <a:off x="5814440" y="5231343"/>
            <a:ext cx="78740" cy="1301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10" b="1">
                <a:latin typeface="Calibri"/>
                <a:cs typeface="Calibri"/>
              </a:rPr>
              <a:t>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35" name="object 535"/>
          <p:cNvSpPr txBox="1"/>
          <p:nvPr/>
        </p:nvSpPr>
        <p:spPr>
          <a:xfrm>
            <a:off x="5700267" y="4763856"/>
            <a:ext cx="196215" cy="1301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40" b="1">
                <a:latin typeface="Calibri"/>
                <a:cs typeface="Calibri"/>
              </a:rPr>
              <a:t>100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36" name="object 536"/>
          <p:cNvSpPr txBox="1"/>
          <p:nvPr/>
        </p:nvSpPr>
        <p:spPr>
          <a:xfrm>
            <a:off x="5700267" y="2445979"/>
            <a:ext cx="196215" cy="1301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40" b="1">
                <a:latin typeface="Calibri"/>
                <a:cs typeface="Calibri"/>
              </a:rPr>
              <a:t>600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537" name="object 537"/>
          <p:cNvSpPr txBox="1"/>
          <p:nvPr/>
        </p:nvSpPr>
        <p:spPr>
          <a:xfrm>
            <a:off x="5265616" y="3157954"/>
            <a:ext cx="187325" cy="148145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50" spc="-35" b="1">
                <a:latin typeface="Calibri"/>
                <a:cs typeface="Calibri"/>
              </a:rPr>
              <a:t>T</a:t>
            </a:r>
            <a:r>
              <a:rPr dirty="0" sz="1250" spc="-15" b="1">
                <a:latin typeface="Calibri"/>
                <a:cs typeface="Calibri"/>
              </a:rPr>
              <a:t>o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-35" b="1">
                <a:latin typeface="Calibri"/>
                <a:cs typeface="Calibri"/>
              </a:rPr>
              <a:t>a</a:t>
            </a:r>
            <a:r>
              <a:rPr dirty="0" sz="1250" b="1">
                <a:latin typeface="Calibri"/>
                <a:cs typeface="Calibri"/>
              </a:rPr>
              <a:t>l</a:t>
            </a:r>
            <a:r>
              <a:rPr dirty="0" sz="1250" spc="-5" b="1">
                <a:latin typeface="Calibri"/>
                <a:cs typeface="Calibri"/>
              </a:rPr>
              <a:t> </a:t>
            </a:r>
            <a:r>
              <a:rPr dirty="0" sz="1250" spc="-20" b="1">
                <a:latin typeface="Calibri"/>
                <a:cs typeface="Calibri"/>
              </a:rPr>
              <a:t>N</a:t>
            </a:r>
            <a:r>
              <a:rPr dirty="0" sz="1250" spc="-15" b="1">
                <a:latin typeface="Calibri"/>
                <a:cs typeface="Calibri"/>
              </a:rPr>
              <a:t>u</a:t>
            </a:r>
            <a:r>
              <a:rPr dirty="0" sz="1250" spc="5" b="1">
                <a:latin typeface="Calibri"/>
                <a:cs typeface="Calibri"/>
              </a:rPr>
              <a:t>m</a:t>
            </a:r>
            <a:r>
              <a:rPr dirty="0" sz="1250" spc="-15" b="1">
                <a:latin typeface="Calibri"/>
                <a:cs typeface="Calibri"/>
              </a:rPr>
              <a:t>b</a:t>
            </a:r>
            <a:r>
              <a:rPr dirty="0" sz="1250" spc="25" b="1">
                <a:latin typeface="Calibri"/>
                <a:cs typeface="Calibri"/>
              </a:rPr>
              <a:t>e</a:t>
            </a:r>
            <a:r>
              <a:rPr dirty="0" sz="1250" b="1">
                <a:latin typeface="Calibri"/>
                <a:cs typeface="Calibri"/>
              </a:rPr>
              <a:t>r</a:t>
            </a:r>
            <a:r>
              <a:rPr dirty="0" sz="1250" spc="5" b="1">
                <a:latin typeface="Calibri"/>
                <a:cs typeface="Calibri"/>
              </a:rPr>
              <a:t> </a:t>
            </a:r>
            <a:r>
              <a:rPr dirty="0" sz="1250" spc="-15" b="1">
                <a:latin typeface="Calibri"/>
                <a:cs typeface="Calibri"/>
              </a:rPr>
              <a:t>o</a:t>
            </a:r>
            <a:r>
              <a:rPr dirty="0" sz="1250" b="1">
                <a:latin typeface="Calibri"/>
                <a:cs typeface="Calibri"/>
              </a:rPr>
              <a:t>f</a:t>
            </a:r>
            <a:r>
              <a:rPr dirty="0" sz="1250" spc="-15" b="1">
                <a:latin typeface="Calibri"/>
                <a:cs typeface="Calibri"/>
              </a:rPr>
              <a:t> </a:t>
            </a:r>
            <a:r>
              <a:rPr dirty="0" sz="1250" spc="30" b="1">
                <a:latin typeface="Calibri"/>
                <a:cs typeface="Calibri"/>
              </a:rPr>
              <a:t>B</a:t>
            </a:r>
            <a:r>
              <a:rPr dirty="0" sz="1250" spc="25" b="1">
                <a:latin typeface="Calibri"/>
                <a:cs typeface="Calibri"/>
              </a:rPr>
              <a:t>e</a:t>
            </a:r>
            <a:r>
              <a:rPr dirty="0" sz="1250" spc="-15" b="1">
                <a:latin typeface="Calibri"/>
                <a:cs typeface="Calibri"/>
              </a:rPr>
              <a:t>d</a:t>
            </a:r>
            <a:r>
              <a:rPr dirty="0" sz="1250" b="1">
                <a:latin typeface="Calibri"/>
                <a:cs typeface="Calibri"/>
              </a:rPr>
              <a:t>s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538" name="object 538"/>
          <p:cNvSpPr/>
          <p:nvPr/>
        </p:nvSpPr>
        <p:spPr>
          <a:xfrm>
            <a:off x="4829683" y="6133292"/>
            <a:ext cx="76200" cy="76835"/>
          </a:xfrm>
          <a:custGeom>
            <a:avLst/>
            <a:gdLst/>
            <a:ahLst/>
            <a:cxnLst/>
            <a:rect l="l" t="t" r="r" b="b"/>
            <a:pathLst>
              <a:path w="76200" h="76835">
                <a:moveTo>
                  <a:pt x="0" y="76245"/>
                </a:moveTo>
                <a:lnTo>
                  <a:pt x="75788" y="76245"/>
                </a:lnTo>
                <a:lnTo>
                  <a:pt x="75788" y="0"/>
                </a:lnTo>
                <a:lnTo>
                  <a:pt x="0" y="0"/>
                </a:lnTo>
                <a:lnTo>
                  <a:pt x="0" y="76245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9" name="object 539"/>
          <p:cNvSpPr txBox="1"/>
          <p:nvPr/>
        </p:nvSpPr>
        <p:spPr>
          <a:xfrm>
            <a:off x="4779771" y="5701024"/>
            <a:ext cx="4246880" cy="5499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53670" marR="5080" indent="-141605">
              <a:lnSpc>
                <a:spcPct val="145900"/>
              </a:lnSpc>
              <a:tabLst>
                <a:tab pos="1626235" algn="l"/>
                <a:tab pos="1654810" algn="l"/>
                <a:tab pos="2614295" algn="l"/>
                <a:tab pos="2670810" algn="l"/>
                <a:tab pos="3620770" algn="l"/>
                <a:tab pos="4233545" algn="l"/>
              </a:tabLst>
            </a:pPr>
            <a:r>
              <a:rPr dirty="0" sz="900" spc="-5" b="1" u="sng">
                <a:latin typeface="Calibri"/>
                <a:cs typeface="Calibri"/>
              </a:rPr>
              <a:t> </a:t>
            </a:r>
            <a:r>
              <a:rPr dirty="0" sz="900" spc="-5" b="1" u="sng">
                <a:latin typeface="Calibri"/>
                <a:cs typeface="Calibri"/>
              </a:rPr>
              <a:t>   </a:t>
            </a:r>
            <a:r>
              <a:rPr dirty="0" sz="900" spc="95" b="1" u="sng">
                <a:latin typeface="Calibri"/>
                <a:cs typeface="Calibri"/>
              </a:rPr>
              <a:t> </a:t>
            </a:r>
            <a:r>
              <a:rPr dirty="0" sz="900" spc="-35" b="1" u="sng">
                <a:latin typeface="Calibri"/>
                <a:cs typeface="Calibri"/>
              </a:rPr>
              <a:t>C</a:t>
            </a:r>
            <a:r>
              <a:rPr dirty="0" sz="900" spc="-40" b="1" u="sng">
                <a:latin typeface="Calibri"/>
                <a:cs typeface="Calibri"/>
              </a:rPr>
              <a:t>h</a:t>
            </a:r>
            <a:r>
              <a:rPr dirty="0" sz="900" spc="-5" b="1" u="sng">
                <a:latin typeface="Calibri"/>
                <a:cs typeface="Calibri"/>
              </a:rPr>
              <a:t>il</a:t>
            </a:r>
            <a:r>
              <a:rPr dirty="0" sz="900" spc="-40" b="1" u="sng">
                <a:latin typeface="Calibri"/>
                <a:cs typeface="Calibri"/>
              </a:rPr>
              <a:t>d</a:t>
            </a:r>
            <a:r>
              <a:rPr dirty="0" sz="900" spc="10" b="1" u="sng">
                <a:latin typeface="Calibri"/>
                <a:cs typeface="Calibri"/>
              </a:rPr>
              <a:t>-</a:t>
            </a:r>
            <a:r>
              <a:rPr dirty="0" sz="900" spc="-25" b="1" u="sng">
                <a:latin typeface="Calibri"/>
                <a:cs typeface="Calibri"/>
              </a:rPr>
              <a:t>O</a:t>
            </a:r>
            <a:r>
              <a:rPr dirty="0" sz="900" spc="-40" b="1" u="sng">
                <a:latin typeface="Calibri"/>
                <a:cs typeface="Calibri"/>
              </a:rPr>
              <a:t>n</a:t>
            </a:r>
            <a:r>
              <a:rPr dirty="0" sz="900" spc="-5" b="1" u="sng">
                <a:latin typeface="Calibri"/>
                <a:cs typeface="Calibri"/>
              </a:rPr>
              <a:t>ly</a:t>
            </a:r>
            <a:r>
              <a:rPr dirty="0" sz="900" spc="30" b="1" u="sng">
                <a:latin typeface="Calibri"/>
                <a:cs typeface="Calibri"/>
              </a:rPr>
              <a:t> </a:t>
            </a:r>
            <a:r>
              <a:rPr dirty="0" sz="900" spc="5" b="1" u="sng">
                <a:latin typeface="Calibri"/>
                <a:cs typeface="Calibri"/>
              </a:rPr>
              <a:t>B</a:t>
            </a:r>
            <a:r>
              <a:rPr dirty="0" sz="900" spc="-10" b="1" u="sng">
                <a:latin typeface="Calibri"/>
                <a:cs typeface="Calibri"/>
              </a:rPr>
              <a:t>e</a:t>
            </a:r>
            <a:r>
              <a:rPr dirty="0" sz="900" spc="-40" b="1" u="sng">
                <a:latin typeface="Calibri"/>
                <a:cs typeface="Calibri"/>
              </a:rPr>
              <a:t>d</a:t>
            </a:r>
            <a:r>
              <a:rPr dirty="0" sz="900" spc="-5" b="1" u="sng">
                <a:latin typeface="Calibri"/>
                <a:cs typeface="Calibri"/>
              </a:rPr>
              <a:t>s </a:t>
            </a:r>
            <a:r>
              <a:rPr dirty="0" sz="900" b="1" u="sng">
                <a:latin typeface="Calibri"/>
                <a:cs typeface="Calibri"/>
              </a:rPr>
              <a:t>		</a:t>
            </a:r>
            <a:r>
              <a:rPr dirty="0" baseline="6172" sz="1350" spc="-7" b="1" u="sng">
                <a:latin typeface="Calibri"/>
                <a:cs typeface="Calibri"/>
              </a:rPr>
              <a:t>0 </a:t>
            </a:r>
            <a:r>
              <a:rPr dirty="0" baseline="6172" sz="1350" b="1" u="sng">
                <a:latin typeface="Calibri"/>
                <a:cs typeface="Calibri"/>
              </a:rPr>
              <a:t>		</a:t>
            </a:r>
            <a:r>
              <a:rPr dirty="0" baseline="6172" sz="1350" spc="-7" b="1" u="sng">
                <a:latin typeface="Calibri"/>
                <a:cs typeface="Calibri"/>
              </a:rPr>
              <a:t>0 </a:t>
            </a:r>
            <a:r>
              <a:rPr dirty="0" baseline="6172" sz="1350" b="1" u="sng">
                <a:latin typeface="Calibri"/>
                <a:cs typeface="Calibri"/>
              </a:rPr>
              <a:t>	</a:t>
            </a:r>
            <a:r>
              <a:rPr dirty="0" baseline="6172" sz="1350" spc="30" b="1" u="sng">
                <a:latin typeface="Calibri"/>
                <a:cs typeface="Calibri"/>
              </a:rPr>
              <a:t>  </a:t>
            </a:r>
            <a:r>
              <a:rPr dirty="0" baseline="6172" sz="1350" spc="-7" b="1" u="sng">
                <a:latin typeface="Calibri"/>
                <a:cs typeface="Calibri"/>
              </a:rPr>
              <a:t>8 </a:t>
            </a:r>
            <a:r>
              <a:rPr dirty="0" baseline="6172" sz="1350" b="1" u="sng">
                <a:latin typeface="Calibri"/>
                <a:cs typeface="Calibri"/>
              </a:rPr>
              <a:t>	</a:t>
            </a:r>
            <a:r>
              <a:rPr dirty="0" baseline="6172" sz="1350" b="1">
                <a:latin typeface="Calibri"/>
                <a:cs typeface="Calibri"/>
              </a:rPr>
              <a:t> </a:t>
            </a:r>
            <a:r>
              <a:rPr dirty="0" sz="900" spc="-35" b="1">
                <a:latin typeface="Calibri"/>
                <a:cs typeface="Calibri"/>
              </a:rPr>
              <a:t>A</a:t>
            </a:r>
            <a:r>
              <a:rPr dirty="0" sz="900" spc="-40" b="1">
                <a:latin typeface="Calibri"/>
                <a:cs typeface="Calibri"/>
              </a:rPr>
              <a:t>du</a:t>
            </a:r>
            <a:r>
              <a:rPr dirty="0" sz="900" spc="-5" b="1">
                <a:latin typeface="Calibri"/>
                <a:cs typeface="Calibri"/>
              </a:rPr>
              <a:t>l</a:t>
            </a:r>
            <a:r>
              <a:rPr dirty="0" sz="900" spc="-20" b="1">
                <a:latin typeface="Calibri"/>
                <a:cs typeface="Calibri"/>
              </a:rPr>
              <a:t>t</a:t>
            </a:r>
            <a:r>
              <a:rPr dirty="0" sz="900" spc="10" b="1">
                <a:latin typeface="Calibri"/>
                <a:cs typeface="Calibri"/>
              </a:rPr>
              <a:t>-</a:t>
            </a:r>
            <a:r>
              <a:rPr dirty="0" sz="900" spc="-25" b="1">
                <a:latin typeface="Calibri"/>
                <a:cs typeface="Calibri"/>
              </a:rPr>
              <a:t>O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5" b="1">
                <a:latin typeface="Calibri"/>
                <a:cs typeface="Calibri"/>
              </a:rPr>
              <a:t>ly</a:t>
            </a:r>
            <a:r>
              <a:rPr dirty="0" sz="900" spc="40" b="1">
                <a:latin typeface="Calibri"/>
                <a:cs typeface="Calibri"/>
              </a:rPr>
              <a:t> </a:t>
            </a:r>
            <a:r>
              <a:rPr dirty="0" sz="900" spc="5" b="1">
                <a:latin typeface="Calibri"/>
                <a:cs typeface="Calibri"/>
              </a:rPr>
              <a:t>B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40" b="1">
                <a:latin typeface="Calibri"/>
                <a:cs typeface="Calibri"/>
              </a:rPr>
              <a:t>d</a:t>
            </a:r>
            <a:r>
              <a:rPr dirty="0" sz="900" spc="-5" b="1">
                <a:latin typeface="Calibri"/>
                <a:cs typeface="Calibri"/>
              </a:rPr>
              <a:t>s</a:t>
            </a:r>
            <a:r>
              <a:rPr dirty="0" sz="900" b="1">
                <a:latin typeface="Calibri"/>
                <a:cs typeface="Calibri"/>
              </a:rPr>
              <a:t>	</a:t>
            </a:r>
            <a:r>
              <a:rPr dirty="0" baseline="3086" sz="1350" spc="-22" b="1">
                <a:latin typeface="Calibri"/>
                <a:cs typeface="Calibri"/>
              </a:rPr>
              <a:t>7</a:t>
            </a:r>
            <a:r>
              <a:rPr dirty="0" baseline="3086" sz="1350" spc="-7" b="1">
                <a:latin typeface="Calibri"/>
                <a:cs typeface="Calibri"/>
              </a:rPr>
              <a:t>1</a:t>
            </a:r>
            <a:r>
              <a:rPr dirty="0" baseline="3086" sz="1350" b="1">
                <a:latin typeface="Calibri"/>
                <a:cs typeface="Calibri"/>
              </a:rPr>
              <a:t>	</a:t>
            </a:r>
            <a:r>
              <a:rPr dirty="0" baseline="3086" sz="1350" spc="-22" b="1">
                <a:latin typeface="Calibri"/>
                <a:cs typeface="Calibri"/>
              </a:rPr>
              <a:t>432</a:t>
            </a:r>
            <a:r>
              <a:rPr dirty="0" baseline="3086" sz="1350" spc="-7" b="1">
                <a:latin typeface="Calibri"/>
                <a:cs typeface="Calibri"/>
              </a:rPr>
              <a:t> </a:t>
            </a:r>
            <a:r>
              <a:rPr dirty="0" baseline="3086" sz="1350" b="1">
                <a:latin typeface="Calibri"/>
                <a:cs typeface="Calibri"/>
              </a:rPr>
              <a:t>	</a:t>
            </a:r>
            <a:r>
              <a:rPr dirty="0" baseline="3086" sz="1350" spc="-22" b="1">
                <a:latin typeface="Calibri"/>
                <a:cs typeface="Calibri"/>
              </a:rPr>
              <a:t>325</a:t>
            </a:r>
            <a:endParaRPr baseline="3086" sz="1350">
              <a:latin typeface="Calibri"/>
              <a:cs typeface="Calibri"/>
            </a:endParaRPr>
          </a:p>
          <a:p>
            <a:pPr marL="153670">
              <a:lnSpc>
                <a:spcPct val="100000"/>
              </a:lnSpc>
              <a:spcBef>
                <a:spcPts val="495"/>
              </a:spcBef>
              <a:tabLst>
                <a:tab pos="1597660" algn="l"/>
                <a:tab pos="2642870" algn="l"/>
                <a:tab pos="3649979" algn="l"/>
              </a:tabLst>
            </a:pPr>
            <a:r>
              <a:rPr dirty="0" sz="900" spc="-35" b="1">
                <a:latin typeface="Calibri"/>
                <a:cs typeface="Calibri"/>
              </a:rPr>
              <a:t>A</a:t>
            </a:r>
            <a:r>
              <a:rPr dirty="0" sz="900" spc="-40" b="1">
                <a:latin typeface="Calibri"/>
                <a:cs typeface="Calibri"/>
              </a:rPr>
              <a:t>du</a:t>
            </a:r>
            <a:r>
              <a:rPr dirty="0" sz="900" spc="-5" b="1">
                <a:latin typeface="Calibri"/>
                <a:cs typeface="Calibri"/>
              </a:rPr>
              <a:t>lt</a:t>
            </a:r>
            <a:r>
              <a:rPr dirty="0" sz="900" spc="5" b="1">
                <a:latin typeface="Calibri"/>
                <a:cs typeface="Calibri"/>
              </a:rPr>
              <a:t> </a:t>
            </a:r>
            <a:r>
              <a:rPr dirty="0" sz="900" spc="-10" b="1">
                <a:latin typeface="Calibri"/>
                <a:cs typeface="Calibri"/>
              </a:rPr>
              <a:t>&amp;</a:t>
            </a:r>
            <a:r>
              <a:rPr dirty="0" sz="900" spc="-20" b="1">
                <a:latin typeface="Calibri"/>
                <a:cs typeface="Calibri"/>
              </a:rPr>
              <a:t> </a:t>
            </a:r>
            <a:r>
              <a:rPr dirty="0" sz="900" spc="-35" b="1">
                <a:latin typeface="Calibri"/>
                <a:cs typeface="Calibri"/>
              </a:rPr>
              <a:t>C</a:t>
            </a:r>
            <a:r>
              <a:rPr dirty="0" sz="900" spc="-40" b="1">
                <a:latin typeface="Calibri"/>
                <a:cs typeface="Calibri"/>
              </a:rPr>
              <a:t>h</a:t>
            </a:r>
            <a:r>
              <a:rPr dirty="0" sz="900" spc="-5" b="1">
                <a:latin typeface="Calibri"/>
                <a:cs typeface="Calibri"/>
              </a:rPr>
              <a:t>ild</a:t>
            </a:r>
            <a:r>
              <a:rPr dirty="0" sz="900" spc="-20" b="1">
                <a:latin typeface="Calibri"/>
                <a:cs typeface="Calibri"/>
              </a:rPr>
              <a:t> </a:t>
            </a:r>
            <a:r>
              <a:rPr dirty="0" sz="900" spc="5" b="1">
                <a:latin typeface="Calibri"/>
                <a:cs typeface="Calibri"/>
              </a:rPr>
              <a:t>B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40" b="1">
                <a:latin typeface="Calibri"/>
                <a:cs typeface="Calibri"/>
              </a:rPr>
              <a:t>d</a:t>
            </a:r>
            <a:r>
              <a:rPr dirty="0" sz="900" spc="0" b="1">
                <a:latin typeface="Calibri"/>
                <a:cs typeface="Calibri"/>
              </a:rPr>
              <a:t>s</a:t>
            </a:r>
            <a:r>
              <a:rPr dirty="0" sz="900" spc="-5" b="1">
                <a:latin typeface="Calibri"/>
                <a:cs typeface="Calibri"/>
              </a:rPr>
              <a:t>**</a:t>
            </a:r>
            <a:r>
              <a:rPr dirty="0" sz="900" b="1">
                <a:latin typeface="Calibri"/>
                <a:cs typeface="Calibri"/>
              </a:rPr>
              <a:t>	</a:t>
            </a:r>
            <a:r>
              <a:rPr dirty="0" baseline="3086" sz="1350" spc="-22" b="1">
                <a:latin typeface="Calibri"/>
                <a:cs typeface="Calibri"/>
              </a:rPr>
              <a:t>10</a:t>
            </a:r>
            <a:r>
              <a:rPr dirty="0" baseline="3086" sz="1350" spc="-7" b="1">
                <a:latin typeface="Calibri"/>
                <a:cs typeface="Calibri"/>
              </a:rPr>
              <a:t>5</a:t>
            </a:r>
            <a:r>
              <a:rPr dirty="0" baseline="3086" sz="1350" b="1">
                <a:latin typeface="Calibri"/>
                <a:cs typeface="Calibri"/>
              </a:rPr>
              <a:t>	</a:t>
            </a:r>
            <a:r>
              <a:rPr dirty="0" baseline="3086" sz="1350" spc="-22" b="1">
                <a:latin typeface="Calibri"/>
                <a:cs typeface="Calibri"/>
              </a:rPr>
              <a:t>64</a:t>
            </a:r>
            <a:r>
              <a:rPr dirty="0" baseline="3086" sz="1350" spc="-7" b="1">
                <a:latin typeface="Calibri"/>
                <a:cs typeface="Calibri"/>
              </a:rPr>
              <a:t> </a:t>
            </a:r>
            <a:r>
              <a:rPr dirty="0" baseline="3086" sz="1350" b="1">
                <a:latin typeface="Calibri"/>
                <a:cs typeface="Calibri"/>
              </a:rPr>
              <a:t>	</a:t>
            </a:r>
            <a:r>
              <a:rPr dirty="0" baseline="3086" sz="1350" spc="-22" b="1">
                <a:latin typeface="Calibri"/>
                <a:cs typeface="Calibri"/>
              </a:rPr>
              <a:t>47</a:t>
            </a:r>
            <a:endParaRPr baseline="3086" sz="1350">
              <a:latin typeface="Calibri"/>
              <a:cs typeface="Calibri"/>
            </a:endParaRPr>
          </a:p>
        </p:txBody>
      </p:sp>
      <p:sp>
        <p:nvSpPr>
          <p:cNvPr id="540" name="object 540"/>
          <p:cNvSpPr txBox="1"/>
          <p:nvPr/>
        </p:nvSpPr>
        <p:spPr>
          <a:xfrm>
            <a:off x="6004433" y="5405494"/>
            <a:ext cx="2964180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b="1">
                <a:latin typeface="Calibri"/>
                <a:cs typeface="Calibri"/>
              </a:rPr>
              <a:t>E</a:t>
            </a:r>
            <a:r>
              <a:rPr dirty="0" sz="900" spc="0" b="1">
                <a:latin typeface="Calibri"/>
                <a:cs typeface="Calibri"/>
              </a:rPr>
              <a:t>m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30" b="1">
                <a:latin typeface="Calibri"/>
                <a:cs typeface="Calibri"/>
              </a:rPr>
              <a:t>r</a:t>
            </a:r>
            <a:r>
              <a:rPr dirty="0" sz="900" spc="10" b="1">
                <a:latin typeface="Calibri"/>
                <a:cs typeface="Calibri"/>
              </a:rPr>
              <a:t>g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10" b="1">
                <a:latin typeface="Calibri"/>
                <a:cs typeface="Calibri"/>
              </a:rPr>
              <a:t>c</a:t>
            </a:r>
            <a:r>
              <a:rPr dirty="0" sz="900" spc="-5" b="1">
                <a:latin typeface="Calibri"/>
                <a:cs typeface="Calibri"/>
              </a:rPr>
              <a:t>y</a:t>
            </a:r>
            <a:r>
              <a:rPr dirty="0" sz="900" spc="35" b="1">
                <a:latin typeface="Calibri"/>
                <a:cs typeface="Calibri"/>
              </a:rPr>
              <a:t> </a:t>
            </a:r>
            <a:r>
              <a:rPr dirty="0" sz="900" spc="10" b="1">
                <a:latin typeface="Calibri"/>
                <a:cs typeface="Calibri"/>
              </a:rPr>
              <a:t>S</a:t>
            </a:r>
            <a:r>
              <a:rPr dirty="0" sz="900" spc="-40" b="1">
                <a:latin typeface="Calibri"/>
                <a:cs typeface="Calibri"/>
              </a:rPr>
              <a:t>h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5" b="1">
                <a:latin typeface="Calibri"/>
                <a:cs typeface="Calibri"/>
              </a:rPr>
              <a:t>l</a:t>
            </a:r>
            <a:r>
              <a:rPr dirty="0" sz="900" spc="-20" b="1">
                <a:latin typeface="Calibri"/>
                <a:cs typeface="Calibri"/>
              </a:rPr>
              <a:t>t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5" b="1">
                <a:latin typeface="Calibri"/>
                <a:cs typeface="Calibri"/>
              </a:rPr>
              <a:t>r</a:t>
            </a:r>
            <a:r>
              <a:rPr dirty="0" sz="900" b="1">
                <a:latin typeface="Calibri"/>
                <a:cs typeface="Calibri"/>
              </a:rPr>
              <a:t>   </a:t>
            </a:r>
            <a:r>
              <a:rPr dirty="0" sz="900" spc="75" b="1">
                <a:latin typeface="Calibri"/>
                <a:cs typeface="Calibri"/>
              </a:rPr>
              <a:t> </a:t>
            </a:r>
            <a:r>
              <a:rPr dirty="0" sz="900" spc="-35" b="1">
                <a:latin typeface="Calibri"/>
                <a:cs typeface="Calibri"/>
              </a:rPr>
              <a:t>P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30" b="1">
                <a:latin typeface="Calibri"/>
                <a:cs typeface="Calibri"/>
              </a:rPr>
              <a:t>r</a:t>
            </a:r>
            <a:r>
              <a:rPr dirty="0" sz="900" spc="0" b="1">
                <a:latin typeface="Calibri"/>
                <a:cs typeface="Calibri"/>
              </a:rPr>
              <a:t>m</a:t>
            </a:r>
            <a:r>
              <a:rPr dirty="0" sz="900" spc="-5" b="1">
                <a:latin typeface="Calibri"/>
                <a:cs typeface="Calibri"/>
              </a:rPr>
              <a:t>a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10" b="1">
                <a:latin typeface="Calibri"/>
                <a:cs typeface="Calibri"/>
              </a:rPr>
              <a:t>e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5" b="1">
                <a:latin typeface="Calibri"/>
                <a:cs typeface="Calibri"/>
              </a:rPr>
              <a:t>t</a:t>
            </a:r>
            <a:r>
              <a:rPr dirty="0" sz="900" b="1">
                <a:latin typeface="Calibri"/>
                <a:cs typeface="Calibri"/>
              </a:rPr>
              <a:t> </a:t>
            </a:r>
            <a:r>
              <a:rPr dirty="0" sz="900" spc="15" b="1">
                <a:latin typeface="Calibri"/>
                <a:cs typeface="Calibri"/>
              </a:rPr>
              <a:t>H</a:t>
            </a:r>
            <a:r>
              <a:rPr dirty="0" sz="900" spc="-40" b="1">
                <a:latin typeface="Calibri"/>
                <a:cs typeface="Calibri"/>
              </a:rPr>
              <a:t>ou</a:t>
            </a:r>
            <a:r>
              <a:rPr dirty="0" sz="900" spc="0" b="1">
                <a:latin typeface="Calibri"/>
                <a:cs typeface="Calibri"/>
              </a:rPr>
              <a:t>s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5" b="1">
                <a:latin typeface="Calibri"/>
                <a:cs typeface="Calibri"/>
              </a:rPr>
              <a:t>g</a:t>
            </a:r>
            <a:r>
              <a:rPr dirty="0" sz="900" b="1">
                <a:latin typeface="Calibri"/>
                <a:cs typeface="Calibri"/>
              </a:rPr>
              <a:t>  </a:t>
            </a:r>
            <a:r>
              <a:rPr dirty="0" sz="900" spc="-55" b="1">
                <a:latin typeface="Calibri"/>
                <a:cs typeface="Calibri"/>
              </a:rPr>
              <a:t> </a:t>
            </a:r>
            <a:r>
              <a:rPr dirty="0" sz="900" spc="-5" b="1">
                <a:latin typeface="Calibri"/>
                <a:cs typeface="Calibri"/>
              </a:rPr>
              <a:t>T</a:t>
            </a:r>
            <a:r>
              <a:rPr dirty="0" sz="900" spc="-30" b="1">
                <a:latin typeface="Calibri"/>
                <a:cs typeface="Calibri"/>
              </a:rPr>
              <a:t>r</a:t>
            </a:r>
            <a:r>
              <a:rPr dirty="0" sz="900" spc="-5" b="1">
                <a:latin typeface="Calibri"/>
                <a:cs typeface="Calibri"/>
              </a:rPr>
              <a:t>a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0" b="1">
                <a:latin typeface="Calibri"/>
                <a:cs typeface="Calibri"/>
              </a:rPr>
              <a:t>s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20" b="1">
                <a:latin typeface="Calibri"/>
                <a:cs typeface="Calibri"/>
              </a:rPr>
              <a:t>t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40" b="1">
                <a:latin typeface="Calibri"/>
                <a:cs typeface="Calibri"/>
              </a:rPr>
              <a:t>on</a:t>
            </a:r>
            <a:r>
              <a:rPr dirty="0" sz="900" spc="-5" b="1">
                <a:latin typeface="Calibri"/>
                <a:cs typeface="Calibri"/>
              </a:rPr>
              <a:t>al</a:t>
            </a:r>
            <a:r>
              <a:rPr dirty="0" sz="900" spc="20" b="1">
                <a:latin typeface="Calibri"/>
                <a:cs typeface="Calibri"/>
              </a:rPr>
              <a:t> </a:t>
            </a:r>
            <a:r>
              <a:rPr dirty="0" sz="900" spc="15" b="1">
                <a:latin typeface="Calibri"/>
                <a:cs typeface="Calibri"/>
              </a:rPr>
              <a:t>H</a:t>
            </a:r>
            <a:r>
              <a:rPr dirty="0" sz="900" spc="-40" b="1">
                <a:latin typeface="Calibri"/>
                <a:cs typeface="Calibri"/>
              </a:rPr>
              <a:t>ou</a:t>
            </a:r>
            <a:r>
              <a:rPr dirty="0" sz="900" spc="0" b="1">
                <a:latin typeface="Calibri"/>
                <a:cs typeface="Calibri"/>
              </a:rPr>
              <a:t>s</a:t>
            </a:r>
            <a:r>
              <a:rPr dirty="0" sz="900" spc="-5" b="1">
                <a:latin typeface="Calibri"/>
                <a:cs typeface="Calibri"/>
              </a:rPr>
              <a:t>i</a:t>
            </a:r>
            <a:r>
              <a:rPr dirty="0" sz="900" spc="-40" b="1">
                <a:latin typeface="Calibri"/>
                <a:cs typeface="Calibri"/>
              </a:rPr>
              <a:t>n</a:t>
            </a:r>
            <a:r>
              <a:rPr dirty="0" sz="900" spc="-5" b="1">
                <a:latin typeface="Calibri"/>
                <a:cs typeface="Calibri"/>
              </a:rPr>
              <a:t>g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41" name="object 541"/>
          <p:cNvSpPr/>
          <p:nvPr/>
        </p:nvSpPr>
        <p:spPr>
          <a:xfrm>
            <a:off x="1162779" y="1603314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 h="0">
                <a:moveTo>
                  <a:pt x="0" y="0"/>
                </a:moveTo>
                <a:lnTo>
                  <a:pt x="164313" y="0"/>
                </a:lnTo>
              </a:path>
            </a:pathLst>
          </a:custGeom>
          <a:ln w="1498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2" name="object 54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10"/>
              <a:t>T</a:t>
            </a:r>
            <a:r>
              <a:rPr dirty="0" spc="5"/>
              <a:t>u</a:t>
            </a:r>
            <a:r>
              <a:rPr dirty="0" spc="-15"/>
              <a:t>e</a:t>
            </a:r>
            <a:r>
              <a:rPr dirty="0"/>
              <a:t>sda</a:t>
            </a:r>
            <a:r>
              <a:rPr dirty="0" spc="-20"/>
              <a:t>y</a:t>
            </a:r>
            <a:r>
              <a:rPr dirty="0"/>
              <a:t>,</a:t>
            </a:r>
            <a:r>
              <a:rPr dirty="0" spc="5"/>
              <a:t> </a:t>
            </a:r>
            <a:r>
              <a:rPr dirty="0"/>
              <a:t>J</a:t>
            </a:r>
            <a:r>
              <a:rPr dirty="0" spc="5"/>
              <a:t>u</a:t>
            </a:r>
            <a:r>
              <a:rPr dirty="0"/>
              <a:t>ne</a:t>
            </a:r>
            <a:r>
              <a:rPr dirty="0" spc="-5"/>
              <a:t> </a:t>
            </a:r>
            <a:r>
              <a:rPr dirty="0"/>
              <a:t>1</a:t>
            </a:r>
            <a:r>
              <a:rPr dirty="0" spc="5"/>
              <a:t>6</a:t>
            </a:r>
            <a:r>
              <a:rPr dirty="0"/>
              <a:t>, </a:t>
            </a:r>
            <a:r>
              <a:rPr dirty="0" spc="5"/>
              <a:t>20</a:t>
            </a:r>
            <a:r>
              <a:rPr dirty="0"/>
              <a:t>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8333" y="1596009"/>
            <a:ext cx="4617720" cy="0"/>
          </a:xfrm>
          <a:custGeom>
            <a:avLst/>
            <a:gdLst/>
            <a:ahLst/>
            <a:cxnLst/>
            <a:rect l="l" t="t" r="r" b="b"/>
            <a:pathLst>
              <a:path w="4617720" h="0">
                <a:moveTo>
                  <a:pt x="0" y="0"/>
                </a:moveTo>
                <a:lnTo>
                  <a:pt x="4617339" y="0"/>
                </a:lnTo>
              </a:path>
            </a:pathLst>
          </a:custGeom>
          <a:ln w="1521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780404" y="4168902"/>
            <a:ext cx="342265" cy="1421765"/>
          </a:xfrm>
          <a:custGeom>
            <a:avLst/>
            <a:gdLst/>
            <a:ahLst/>
            <a:cxnLst/>
            <a:rect l="l" t="t" r="r" b="b"/>
            <a:pathLst>
              <a:path w="342264" h="1421764">
                <a:moveTo>
                  <a:pt x="0" y="1421257"/>
                </a:moveTo>
                <a:lnTo>
                  <a:pt x="341807" y="1421257"/>
                </a:lnTo>
                <a:lnTo>
                  <a:pt x="341807" y="0"/>
                </a:lnTo>
                <a:lnTo>
                  <a:pt x="0" y="0"/>
                </a:lnTo>
                <a:lnTo>
                  <a:pt x="0" y="1421257"/>
                </a:lnTo>
                <a:close/>
              </a:path>
            </a:pathLst>
          </a:custGeom>
          <a:solidFill>
            <a:srgbClr val="FF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780404" y="4168902"/>
            <a:ext cx="342265" cy="1421765"/>
          </a:xfrm>
          <a:custGeom>
            <a:avLst/>
            <a:gdLst/>
            <a:ahLst/>
            <a:cxnLst/>
            <a:rect l="l" t="t" r="r" b="b"/>
            <a:pathLst>
              <a:path w="342264" h="1421764">
                <a:moveTo>
                  <a:pt x="0" y="1421257"/>
                </a:moveTo>
                <a:lnTo>
                  <a:pt x="341807" y="1421257"/>
                </a:lnTo>
                <a:lnTo>
                  <a:pt x="341807" y="0"/>
                </a:lnTo>
                <a:lnTo>
                  <a:pt x="0" y="0"/>
                </a:lnTo>
                <a:lnTo>
                  <a:pt x="0" y="1421257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977253" y="3787394"/>
            <a:ext cx="342265" cy="1802764"/>
          </a:xfrm>
          <a:custGeom>
            <a:avLst/>
            <a:gdLst/>
            <a:ahLst/>
            <a:cxnLst/>
            <a:rect l="l" t="t" r="r" b="b"/>
            <a:pathLst>
              <a:path w="342265" h="1802764">
                <a:moveTo>
                  <a:pt x="0" y="1802764"/>
                </a:moveTo>
                <a:lnTo>
                  <a:pt x="341807" y="1802764"/>
                </a:lnTo>
                <a:lnTo>
                  <a:pt x="341807" y="0"/>
                </a:lnTo>
                <a:lnTo>
                  <a:pt x="0" y="0"/>
                </a:lnTo>
                <a:lnTo>
                  <a:pt x="0" y="1802764"/>
                </a:lnTo>
                <a:close/>
              </a:path>
            </a:pathLst>
          </a:custGeom>
          <a:solidFill>
            <a:srgbClr val="FF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977253" y="3787394"/>
            <a:ext cx="342265" cy="1802764"/>
          </a:xfrm>
          <a:custGeom>
            <a:avLst/>
            <a:gdLst/>
            <a:ahLst/>
            <a:cxnLst/>
            <a:rect l="l" t="t" r="r" b="b"/>
            <a:pathLst>
              <a:path w="342265" h="1802764">
                <a:moveTo>
                  <a:pt x="0" y="1802764"/>
                </a:moveTo>
                <a:lnTo>
                  <a:pt x="341807" y="1802764"/>
                </a:lnTo>
                <a:lnTo>
                  <a:pt x="341807" y="0"/>
                </a:lnTo>
                <a:lnTo>
                  <a:pt x="0" y="0"/>
                </a:lnTo>
                <a:lnTo>
                  <a:pt x="0" y="180276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122289" y="3034030"/>
            <a:ext cx="342265" cy="2556510"/>
          </a:xfrm>
          <a:custGeom>
            <a:avLst/>
            <a:gdLst/>
            <a:ahLst/>
            <a:cxnLst/>
            <a:rect l="l" t="t" r="r" b="b"/>
            <a:pathLst>
              <a:path w="342264" h="2556510">
                <a:moveTo>
                  <a:pt x="0" y="2556129"/>
                </a:moveTo>
                <a:lnTo>
                  <a:pt x="342112" y="2556129"/>
                </a:lnTo>
                <a:lnTo>
                  <a:pt x="342112" y="0"/>
                </a:lnTo>
                <a:lnTo>
                  <a:pt x="0" y="0"/>
                </a:lnTo>
                <a:lnTo>
                  <a:pt x="0" y="2556129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122289" y="3034030"/>
            <a:ext cx="342265" cy="2556510"/>
          </a:xfrm>
          <a:custGeom>
            <a:avLst/>
            <a:gdLst/>
            <a:ahLst/>
            <a:cxnLst/>
            <a:rect l="l" t="t" r="r" b="b"/>
            <a:pathLst>
              <a:path w="342264" h="2556510">
                <a:moveTo>
                  <a:pt x="0" y="2556129"/>
                </a:moveTo>
                <a:lnTo>
                  <a:pt x="342112" y="2556129"/>
                </a:lnTo>
                <a:lnTo>
                  <a:pt x="342112" y="0"/>
                </a:lnTo>
                <a:lnTo>
                  <a:pt x="0" y="0"/>
                </a:lnTo>
                <a:lnTo>
                  <a:pt x="0" y="2556129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7319009" y="5332755"/>
            <a:ext cx="342265" cy="257810"/>
          </a:xfrm>
          <a:custGeom>
            <a:avLst/>
            <a:gdLst/>
            <a:ahLst/>
            <a:cxnLst/>
            <a:rect l="l" t="t" r="r" b="b"/>
            <a:pathLst>
              <a:path w="342265" h="257810">
                <a:moveTo>
                  <a:pt x="0" y="257403"/>
                </a:moveTo>
                <a:lnTo>
                  <a:pt x="342112" y="257403"/>
                </a:lnTo>
                <a:lnTo>
                  <a:pt x="342112" y="0"/>
                </a:lnTo>
                <a:lnTo>
                  <a:pt x="0" y="0"/>
                </a:lnTo>
                <a:lnTo>
                  <a:pt x="0" y="257403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319009" y="5332755"/>
            <a:ext cx="342265" cy="257810"/>
          </a:xfrm>
          <a:custGeom>
            <a:avLst/>
            <a:gdLst/>
            <a:ahLst/>
            <a:cxnLst/>
            <a:rect l="l" t="t" r="r" b="b"/>
            <a:pathLst>
              <a:path w="342265" h="257810">
                <a:moveTo>
                  <a:pt x="0" y="257403"/>
                </a:moveTo>
                <a:lnTo>
                  <a:pt x="342112" y="257403"/>
                </a:lnTo>
                <a:lnTo>
                  <a:pt x="342112" y="0"/>
                </a:lnTo>
                <a:lnTo>
                  <a:pt x="0" y="0"/>
                </a:lnTo>
                <a:lnTo>
                  <a:pt x="0" y="257403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464300" y="5351665"/>
            <a:ext cx="342265" cy="238760"/>
          </a:xfrm>
          <a:custGeom>
            <a:avLst/>
            <a:gdLst/>
            <a:ahLst/>
            <a:cxnLst/>
            <a:rect l="l" t="t" r="r" b="b"/>
            <a:pathLst>
              <a:path w="342265" h="238760">
                <a:moveTo>
                  <a:pt x="0" y="238493"/>
                </a:moveTo>
                <a:lnTo>
                  <a:pt x="341807" y="238493"/>
                </a:lnTo>
                <a:lnTo>
                  <a:pt x="341807" y="0"/>
                </a:lnTo>
                <a:lnTo>
                  <a:pt x="0" y="0"/>
                </a:lnTo>
                <a:lnTo>
                  <a:pt x="0" y="238493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464300" y="5351665"/>
            <a:ext cx="342265" cy="238760"/>
          </a:xfrm>
          <a:custGeom>
            <a:avLst/>
            <a:gdLst/>
            <a:ahLst/>
            <a:cxnLst/>
            <a:rect l="l" t="t" r="r" b="b"/>
            <a:pathLst>
              <a:path w="342265" h="238760">
                <a:moveTo>
                  <a:pt x="0" y="238493"/>
                </a:moveTo>
                <a:lnTo>
                  <a:pt x="341807" y="238493"/>
                </a:lnTo>
                <a:lnTo>
                  <a:pt x="341807" y="0"/>
                </a:lnTo>
                <a:lnTo>
                  <a:pt x="0" y="0"/>
                </a:lnTo>
                <a:lnTo>
                  <a:pt x="0" y="238493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694934" y="2671572"/>
            <a:ext cx="0" cy="2909570"/>
          </a:xfrm>
          <a:custGeom>
            <a:avLst/>
            <a:gdLst/>
            <a:ahLst/>
            <a:cxnLst/>
            <a:rect l="l" t="t" r="r" b="b"/>
            <a:pathLst>
              <a:path w="0" h="2909570">
                <a:moveTo>
                  <a:pt x="0" y="0"/>
                </a:moveTo>
                <a:lnTo>
                  <a:pt x="0" y="2909189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656834" y="5590159"/>
            <a:ext cx="3619500" cy="0"/>
          </a:xfrm>
          <a:custGeom>
            <a:avLst/>
            <a:gdLst/>
            <a:ahLst/>
            <a:cxnLst/>
            <a:rect l="l" t="t" r="r" b="b"/>
            <a:pathLst>
              <a:path w="3619500" h="0">
                <a:moveTo>
                  <a:pt x="0" y="0"/>
                </a:moveTo>
                <a:lnTo>
                  <a:pt x="3619245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656834" y="5170551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701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656834" y="4760341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701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656834" y="4340733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701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656834" y="3920997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701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656834" y="3501390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701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656834" y="3091180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701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656834" y="2671572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701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6925691" y="5760789"/>
            <a:ext cx="2334260" cy="40703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208915">
              <a:lnSpc>
                <a:spcPct val="115300"/>
              </a:lnSpc>
              <a:tabLst>
                <a:tab pos="1417955" algn="l"/>
              </a:tabLst>
            </a:pP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30" b="1">
                <a:latin typeface="Calibri"/>
                <a:cs typeface="Calibri"/>
              </a:rPr>
              <a:t> 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	</a:t>
            </a: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30" b="1">
                <a:latin typeface="Calibri"/>
                <a:cs typeface="Calibri"/>
              </a:rPr>
              <a:t> 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u</a:t>
            </a:r>
            <a:r>
              <a:rPr dirty="0" sz="1250" spc="20" b="1">
                <a:latin typeface="Calibri"/>
                <a:cs typeface="Calibri"/>
              </a:rPr>
              <a:t>s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ol</a:t>
            </a:r>
            <a:r>
              <a:rPr dirty="0" sz="1250" spc="-5" b="1">
                <a:latin typeface="Calibri"/>
                <a:cs typeface="Calibri"/>
              </a:rPr>
              <a:t>d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30" b="1">
                <a:latin typeface="Calibri"/>
                <a:cs typeface="Calibri"/>
              </a:rPr>
              <a:t> </a:t>
            </a:r>
            <a:r>
              <a:rPr dirty="0" sz="1250" spc="25" b="1">
                <a:latin typeface="Calibri"/>
                <a:cs typeface="Calibri"/>
              </a:rPr>
              <a:t>w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5" b="1">
                <a:latin typeface="Calibri"/>
                <a:cs typeface="Calibri"/>
              </a:rPr>
              <a:t>h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10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u</a:t>
            </a:r>
            <a:r>
              <a:rPr dirty="0" sz="1250" spc="20" b="1">
                <a:latin typeface="Calibri"/>
                <a:cs typeface="Calibri"/>
              </a:rPr>
              <a:t>s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ol</a:t>
            </a:r>
            <a:r>
              <a:rPr dirty="0" sz="1250" spc="-5" b="1">
                <a:latin typeface="Calibri"/>
                <a:cs typeface="Calibri"/>
              </a:rPr>
              <a:t>d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30" b="1">
                <a:latin typeface="Calibri"/>
                <a:cs typeface="Calibri"/>
              </a:rPr>
              <a:t> </a:t>
            </a:r>
            <a:r>
              <a:rPr dirty="0" sz="1250" spc="25" b="1">
                <a:latin typeface="Calibri"/>
                <a:cs typeface="Calibri"/>
              </a:rPr>
              <a:t>w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5" b="1">
                <a:latin typeface="Calibri"/>
                <a:cs typeface="Calibri"/>
              </a:rPr>
              <a:t>h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020686" y="6199701"/>
            <a:ext cx="942340" cy="6261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-635">
              <a:lnSpc>
                <a:spcPct val="115199"/>
              </a:lnSpc>
            </a:pPr>
            <a:r>
              <a:rPr dirty="0" sz="1250" spc="-25" b="1">
                <a:latin typeface="Calibri"/>
                <a:cs typeface="Calibri"/>
              </a:rPr>
              <a:t>a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20" b="1">
                <a:latin typeface="Calibri"/>
                <a:cs typeface="Calibri"/>
              </a:rPr>
              <a:t> </a:t>
            </a:r>
            <a:r>
              <a:rPr dirty="0" sz="1250" spc="-15" b="1">
                <a:latin typeface="Calibri"/>
                <a:cs typeface="Calibri"/>
              </a:rPr>
              <a:t>l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25" b="1">
                <a:latin typeface="Calibri"/>
                <a:cs typeface="Calibri"/>
              </a:rPr>
              <a:t>a</a:t>
            </a:r>
            <a:r>
              <a:rPr dirty="0" sz="1250" spc="20" b="1">
                <a:latin typeface="Calibri"/>
                <a:cs typeface="Calibri"/>
              </a:rPr>
              <a:t>s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20" b="1">
                <a:latin typeface="Calibri"/>
                <a:cs typeface="Calibri"/>
              </a:rPr>
              <a:t> 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e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25" b="1">
                <a:latin typeface="Calibri"/>
                <a:cs typeface="Calibri"/>
              </a:rPr>
              <a:t>a</a:t>
            </a:r>
            <a:r>
              <a:rPr dirty="0" sz="1250" spc="-5" b="1">
                <a:latin typeface="Calibri"/>
                <a:cs typeface="Calibri"/>
              </a:rPr>
              <a:t>du</a:t>
            </a:r>
            <a:r>
              <a:rPr dirty="0" sz="1250" spc="-15" b="1">
                <a:latin typeface="Calibri"/>
                <a:cs typeface="Calibri"/>
              </a:rPr>
              <a:t>l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20" b="1">
                <a:latin typeface="Calibri"/>
                <a:cs typeface="Calibri"/>
              </a:rPr>
              <a:t> </a:t>
            </a:r>
            <a:r>
              <a:rPr dirty="0" sz="1250" spc="-25" b="1">
                <a:latin typeface="Calibri"/>
                <a:cs typeface="Calibri"/>
              </a:rPr>
              <a:t>a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d</a:t>
            </a:r>
            <a:r>
              <a:rPr dirty="0" sz="1250" spc="5" b="1">
                <a:latin typeface="Calibri"/>
                <a:cs typeface="Calibri"/>
              </a:rPr>
              <a:t> 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e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ch</a:t>
            </a:r>
            <a:r>
              <a:rPr dirty="0" sz="1250" spc="-15" b="1">
                <a:latin typeface="Calibri"/>
                <a:cs typeface="Calibri"/>
              </a:rPr>
              <a:t>il</a:t>
            </a:r>
            <a:r>
              <a:rPr dirty="0" sz="1250" spc="-5" b="1">
                <a:latin typeface="Calibri"/>
                <a:cs typeface="Calibri"/>
              </a:rPr>
              <a:t>d</a:t>
            </a:r>
            <a:r>
              <a:rPr dirty="0" sz="1250" b="1">
                <a:latin typeface="Calibri"/>
                <a:cs typeface="Calibri"/>
              </a:rPr>
              <a:t>²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217789" y="6199701"/>
            <a:ext cx="944244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-15" b="1">
                <a:latin typeface="Calibri"/>
                <a:cs typeface="Calibri"/>
              </a:rPr>
              <a:t>l</a:t>
            </a:r>
            <a:r>
              <a:rPr dirty="0" sz="1250" spc="5" b="1">
                <a:latin typeface="Calibri"/>
                <a:cs typeface="Calibri"/>
              </a:rPr>
              <a:t>y</a:t>
            </a:r>
            <a:r>
              <a:rPr dirty="0" sz="1250" spc="1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ch</a:t>
            </a:r>
            <a:r>
              <a:rPr dirty="0" sz="1250" spc="-15" b="1">
                <a:latin typeface="Calibri"/>
                <a:cs typeface="Calibri"/>
              </a:rPr>
              <a:t>il</a:t>
            </a:r>
            <a:r>
              <a:rPr dirty="0" sz="1250" spc="-5" b="1">
                <a:latin typeface="Calibri"/>
                <a:cs typeface="Calibri"/>
              </a:rPr>
              <a:t>d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³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132647" y="3476985"/>
            <a:ext cx="187325" cy="13150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50" spc="-20" b="1">
                <a:latin typeface="Calibri"/>
                <a:cs typeface="Calibri"/>
              </a:rPr>
              <a:t>N</a:t>
            </a:r>
            <a:r>
              <a:rPr dirty="0" sz="1250" spc="-10" b="1">
                <a:latin typeface="Calibri"/>
                <a:cs typeface="Calibri"/>
              </a:rPr>
              <a:t>u</a:t>
            </a:r>
            <a:r>
              <a:rPr dirty="0" sz="1250" spc="10" b="1">
                <a:latin typeface="Calibri"/>
                <a:cs typeface="Calibri"/>
              </a:rPr>
              <a:t>m</a:t>
            </a:r>
            <a:r>
              <a:rPr dirty="0" sz="1250" spc="-10" b="1">
                <a:latin typeface="Calibri"/>
                <a:cs typeface="Calibri"/>
              </a:rPr>
              <a:t>b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b="1">
                <a:latin typeface="Calibri"/>
                <a:cs typeface="Calibri"/>
              </a:rPr>
              <a:t>r</a:t>
            </a:r>
            <a:r>
              <a:rPr dirty="0" sz="1250" spc="10" b="1">
                <a:latin typeface="Calibri"/>
                <a:cs typeface="Calibri"/>
              </a:rPr>
              <a:t> </a:t>
            </a:r>
            <a:r>
              <a:rPr dirty="0" sz="1250" spc="-15" b="1">
                <a:latin typeface="Calibri"/>
                <a:cs typeface="Calibri"/>
              </a:rPr>
              <a:t>o</a:t>
            </a:r>
            <a:r>
              <a:rPr dirty="0" sz="1250" b="1">
                <a:latin typeface="Calibri"/>
                <a:cs typeface="Calibri"/>
              </a:rPr>
              <a:t>f</a:t>
            </a:r>
            <a:r>
              <a:rPr dirty="0" sz="1250" spc="-15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P</a:t>
            </a:r>
            <a:r>
              <a:rPr dirty="0" sz="1250" spc="2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10" b="1">
                <a:latin typeface="Calibri"/>
                <a:cs typeface="Calibri"/>
              </a:rPr>
              <a:t>s</a:t>
            </a:r>
            <a:r>
              <a:rPr dirty="0" sz="1250" spc="-15" b="1">
                <a:latin typeface="Calibri"/>
                <a:cs typeface="Calibri"/>
              </a:rPr>
              <a:t>o</a:t>
            </a:r>
            <a:r>
              <a:rPr dirty="0" sz="1250" spc="-10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s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960109" y="2298687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FF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960109" y="2298687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6928993" y="2298687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6928993" y="2298687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8011921" y="2298687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8011921" y="2298687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 txBox="1"/>
          <p:nvPr/>
        </p:nvSpPr>
        <p:spPr>
          <a:xfrm>
            <a:off x="365633" y="1673955"/>
            <a:ext cx="6624955" cy="4349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5" b="1" u="heavy">
                <a:latin typeface="Calibri"/>
                <a:cs typeface="Calibri"/>
              </a:rPr>
              <a:t>C</a:t>
            </a:r>
            <a:r>
              <a:rPr dirty="0" sz="1300" spc="-20" b="1" u="heavy">
                <a:latin typeface="Calibri"/>
                <a:cs typeface="Calibri"/>
              </a:rPr>
              <a:t>o</a:t>
            </a:r>
            <a:r>
              <a:rPr dirty="0" sz="1300" b="1" u="heavy">
                <a:latin typeface="Calibri"/>
                <a:cs typeface="Calibri"/>
              </a:rPr>
              <a:t>C</a:t>
            </a:r>
            <a:r>
              <a:rPr dirty="0" sz="1300" spc="-15" b="1" u="heavy">
                <a:latin typeface="Calibri"/>
                <a:cs typeface="Calibri"/>
              </a:rPr>
              <a:t> </a:t>
            </a:r>
            <a:r>
              <a:rPr dirty="0" sz="1300" spc="-10" b="1" u="heavy">
                <a:latin typeface="Calibri"/>
                <a:cs typeface="Calibri"/>
              </a:rPr>
              <a:t>N</a:t>
            </a:r>
            <a:r>
              <a:rPr dirty="0" sz="1300" spc="-20" b="1" u="heavy">
                <a:latin typeface="Calibri"/>
                <a:cs typeface="Calibri"/>
              </a:rPr>
              <a:t>u</a:t>
            </a:r>
            <a:r>
              <a:rPr dirty="0" sz="1300" spc="-5" b="1" u="heavy">
                <a:latin typeface="Calibri"/>
                <a:cs typeface="Calibri"/>
              </a:rPr>
              <a:t>m</a:t>
            </a:r>
            <a:r>
              <a:rPr dirty="0" sz="1300" spc="-15" b="1" u="heavy">
                <a:latin typeface="Calibri"/>
                <a:cs typeface="Calibri"/>
              </a:rPr>
              <a:t>b</a:t>
            </a:r>
            <a:r>
              <a:rPr dirty="0" sz="1300" spc="-5" b="1" u="heavy">
                <a:latin typeface="Calibri"/>
                <a:cs typeface="Calibri"/>
              </a:rPr>
              <a:t>e</a:t>
            </a:r>
            <a:r>
              <a:rPr dirty="0" sz="1300" spc="-10" b="1" u="heavy">
                <a:latin typeface="Calibri"/>
                <a:cs typeface="Calibri"/>
              </a:rPr>
              <a:t>r</a:t>
            </a:r>
            <a:r>
              <a:rPr dirty="0" sz="1300" spc="-5" b="1" u="heavy">
                <a:latin typeface="Calibri"/>
                <a:cs typeface="Calibri"/>
              </a:rPr>
              <a:t>:</a:t>
            </a:r>
            <a:r>
              <a:rPr dirty="0" sz="1300" b="1" u="heavy">
                <a:latin typeface="Calibri"/>
                <a:cs typeface="Calibri"/>
              </a:rPr>
              <a:t>   </a:t>
            </a:r>
            <a:r>
              <a:rPr dirty="0" sz="1300" spc="105" b="1" u="heavy">
                <a:latin typeface="Calibri"/>
                <a:cs typeface="Calibri"/>
              </a:rPr>
              <a:t> </a:t>
            </a:r>
            <a:r>
              <a:rPr dirty="0" sz="1300" spc="-10" b="1" u="heavy">
                <a:latin typeface="Calibri"/>
                <a:cs typeface="Calibri"/>
              </a:rPr>
              <a:t>M</a:t>
            </a:r>
            <a:r>
              <a:rPr dirty="0" sz="1300" spc="-20" b="1" u="heavy">
                <a:latin typeface="Calibri"/>
                <a:cs typeface="Calibri"/>
              </a:rPr>
              <a:t>A</a:t>
            </a:r>
            <a:r>
              <a:rPr dirty="0" sz="1300" spc="-5" b="1" u="heavy">
                <a:latin typeface="Calibri"/>
                <a:cs typeface="Calibri"/>
              </a:rPr>
              <a:t>-</a:t>
            </a:r>
            <a:r>
              <a:rPr dirty="0" sz="1300" spc="-10" b="1" u="heavy">
                <a:latin typeface="Calibri"/>
                <a:cs typeface="Calibri"/>
              </a:rPr>
              <a:t>507</a:t>
            </a:r>
            <a:endParaRPr sz="1300">
              <a:latin typeface="Calibri"/>
              <a:cs typeface="Calibri"/>
            </a:endParaRPr>
          </a:p>
          <a:p>
            <a:pPr marL="2343150">
              <a:lnSpc>
                <a:spcPct val="100000"/>
              </a:lnSpc>
              <a:spcBef>
                <a:spcPts val="235"/>
              </a:spcBef>
            </a:pPr>
            <a:r>
              <a:rPr dirty="0" sz="1400" spc="-10" b="1" u="heavy">
                <a:latin typeface="Calibri"/>
                <a:cs typeface="Calibri"/>
              </a:rPr>
              <a:t>2</a:t>
            </a:r>
            <a:r>
              <a:rPr dirty="0" sz="1400" spc="-20" b="1" u="heavy">
                <a:latin typeface="Calibri"/>
                <a:cs typeface="Calibri"/>
              </a:rPr>
              <a:t>0</a:t>
            </a:r>
            <a:r>
              <a:rPr dirty="0" sz="1400" spc="-10" b="1" u="heavy">
                <a:latin typeface="Calibri"/>
                <a:cs typeface="Calibri"/>
              </a:rPr>
              <a:t>14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spc="-15" b="1" u="heavy">
                <a:latin typeface="Calibri"/>
                <a:cs typeface="Calibri"/>
              </a:rPr>
              <a:t>Po</a:t>
            </a:r>
            <a:r>
              <a:rPr dirty="0" sz="1400" spc="-5" b="1" u="heavy">
                <a:latin typeface="Calibri"/>
                <a:cs typeface="Calibri"/>
              </a:rPr>
              <a:t>i</a:t>
            </a:r>
            <a:r>
              <a:rPr dirty="0" sz="1400" spc="-5" b="1" u="heavy">
                <a:latin typeface="Calibri"/>
                <a:cs typeface="Calibri"/>
              </a:rPr>
              <a:t>n</a:t>
            </a:r>
            <a:r>
              <a:rPr dirty="0" sz="1400" spc="-5" b="1" u="heavy">
                <a:latin typeface="Calibri"/>
                <a:cs typeface="Calibri"/>
              </a:rPr>
              <a:t>t</a:t>
            </a:r>
            <a:r>
              <a:rPr dirty="0" sz="1400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in</a:t>
            </a:r>
            <a:r>
              <a:rPr dirty="0" sz="1400" spc="-5" b="1" u="heavy">
                <a:latin typeface="Calibri"/>
                <a:cs typeface="Calibri"/>
              </a:rPr>
              <a:t> Time </a:t>
            </a:r>
            <a:r>
              <a:rPr dirty="0" sz="1400" spc="-15" b="1" u="heavy">
                <a:latin typeface="Calibri"/>
                <a:cs typeface="Calibri"/>
              </a:rPr>
              <a:t>Co</a:t>
            </a:r>
            <a:r>
              <a:rPr dirty="0" sz="1400" spc="-5" b="1" u="heavy">
                <a:latin typeface="Calibri"/>
                <a:cs typeface="Calibri"/>
              </a:rPr>
              <a:t>u</a:t>
            </a:r>
            <a:r>
              <a:rPr dirty="0" sz="1400" spc="-10" b="1" u="heavy">
                <a:latin typeface="Calibri"/>
                <a:cs typeface="Calibri"/>
              </a:rPr>
              <a:t>nt</a:t>
            </a:r>
            <a:r>
              <a:rPr dirty="0" sz="1400" spc="-5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Summari</a:t>
            </a:r>
            <a:r>
              <a:rPr dirty="0" sz="1400" spc="5" b="1" u="heavy">
                <a:latin typeface="Calibri"/>
                <a:cs typeface="Calibri"/>
              </a:rPr>
              <a:t>z</a:t>
            </a:r>
            <a:r>
              <a:rPr dirty="0" sz="1400" b="1" u="heavy">
                <a:latin typeface="Calibri"/>
                <a:cs typeface="Calibri"/>
              </a:rPr>
              <a:t>e</a:t>
            </a:r>
            <a:r>
              <a:rPr dirty="0" sz="1400" spc="-10" b="1" u="heavy">
                <a:latin typeface="Calibri"/>
                <a:cs typeface="Calibri"/>
              </a:rPr>
              <a:t>d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by</a:t>
            </a:r>
            <a:r>
              <a:rPr dirty="0" sz="1400" spc="-15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Hou</a:t>
            </a:r>
            <a:r>
              <a:rPr dirty="0" sz="1400" spc="-5" b="1" u="heavy">
                <a:latin typeface="Calibri"/>
                <a:cs typeface="Calibri"/>
              </a:rPr>
              <a:t>s</a:t>
            </a:r>
            <a:r>
              <a:rPr dirty="0" sz="1400" spc="-15" b="1" u="heavy">
                <a:latin typeface="Calibri"/>
                <a:cs typeface="Calibri"/>
              </a:rPr>
              <a:t>eho</a:t>
            </a:r>
            <a:r>
              <a:rPr dirty="0" sz="1400" b="1" u="heavy">
                <a:latin typeface="Calibri"/>
                <a:cs typeface="Calibri"/>
              </a:rPr>
              <a:t>l</a:t>
            </a:r>
            <a:r>
              <a:rPr dirty="0" sz="1400" spc="-10" b="1" u="heavy">
                <a:latin typeface="Calibri"/>
                <a:cs typeface="Calibri"/>
              </a:rPr>
              <a:t>d</a:t>
            </a:r>
            <a:r>
              <a:rPr dirty="0" sz="1400" spc="-5" b="1" u="heavy">
                <a:latin typeface="Calibri"/>
                <a:cs typeface="Calibri"/>
              </a:rPr>
              <a:t> </a:t>
            </a:r>
            <a:r>
              <a:rPr dirty="0" sz="1400" spc="-15" b="1" u="heavy">
                <a:latin typeface="Calibri"/>
                <a:cs typeface="Calibri"/>
              </a:rPr>
              <a:t>Ty</a:t>
            </a:r>
            <a:r>
              <a:rPr dirty="0" sz="1400" b="1" u="heavy">
                <a:latin typeface="Calibri"/>
                <a:cs typeface="Calibri"/>
              </a:rPr>
              <a:t>pe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65633" y="1444974"/>
            <a:ext cx="774065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5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b="1">
                <a:latin typeface="Calibri"/>
                <a:cs typeface="Calibri"/>
              </a:rPr>
              <a:t>C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N</a:t>
            </a:r>
            <a:r>
              <a:rPr dirty="0" sz="1300" spc="-25" b="1">
                <a:latin typeface="Calibri"/>
                <a:cs typeface="Calibri"/>
              </a:rPr>
              <a:t>a</a:t>
            </a:r>
            <a:r>
              <a:rPr dirty="0" sz="1300" spc="-5" b="1">
                <a:latin typeface="Calibri"/>
                <a:cs typeface="Calibri"/>
              </a:rPr>
              <a:t>me</a:t>
            </a:r>
            <a:r>
              <a:rPr dirty="0" sz="1300" spc="-5" b="1">
                <a:latin typeface="Calibri"/>
                <a:cs typeface="Calibri"/>
              </a:rPr>
              <a:t>: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277492" y="1444974"/>
            <a:ext cx="3728720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10" b="1">
                <a:latin typeface="Calibri"/>
                <a:cs typeface="Calibri"/>
              </a:rPr>
              <a:t>P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20" b="1">
                <a:latin typeface="Calibri"/>
                <a:cs typeface="Calibri"/>
              </a:rPr>
              <a:t>t</a:t>
            </a: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15" b="1">
                <a:latin typeface="Calibri"/>
                <a:cs typeface="Calibri"/>
              </a:rPr>
              <a:t>s</a:t>
            </a:r>
            <a:r>
              <a:rPr dirty="0" sz="1300" spc="-5" b="1">
                <a:latin typeface="Calibri"/>
                <a:cs typeface="Calibri"/>
              </a:rPr>
              <a:t>fi</a:t>
            </a:r>
            <a:r>
              <a:rPr dirty="0" sz="1300" spc="-10" b="1">
                <a:latin typeface="Calibri"/>
                <a:cs typeface="Calibri"/>
              </a:rPr>
              <a:t>e</a:t>
            </a:r>
            <a:r>
              <a:rPr dirty="0" sz="1300" spc="-5" b="1">
                <a:latin typeface="Calibri"/>
                <a:cs typeface="Calibri"/>
              </a:rPr>
              <a:t>l</a:t>
            </a:r>
            <a:r>
              <a:rPr dirty="0" sz="1300" spc="-15" b="1">
                <a:latin typeface="Calibri"/>
                <a:cs typeface="Calibri"/>
              </a:rPr>
              <a:t>d/</a:t>
            </a:r>
            <a:r>
              <a:rPr dirty="0" sz="1300" spc="-10" b="1">
                <a:latin typeface="Calibri"/>
                <a:cs typeface="Calibri"/>
              </a:rPr>
              <a:t>B</a:t>
            </a:r>
            <a:r>
              <a:rPr dirty="0" sz="1300" spc="-15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10" b="1">
                <a:latin typeface="Calibri"/>
                <a:cs typeface="Calibri"/>
              </a:rPr>
              <a:t>k</a:t>
            </a:r>
            <a:r>
              <a:rPr dirty="0" sz="1300" spc="-15" b="1">
                <a:latin typeface="Calibri"/>
                <a:cs typeface="Calibri"/>
              </a:rPr>
              <a:t>sh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5" b="1">
                <a:latin typeface="Calibri"/>
                <a:cs typeface="Calibri"/>
              </a:rPr>
              <a:t>e</a:t>
            </a:r>
            <a:r>
              <a:rPr dirty="0" sz="1300" spc="-5" b="1">
                <a:latin typeface="Calibri"/>
                <a:cs typeface="Calibri"/>
              </a:rPr>
              <a:t>,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F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20" b="1">
                <a:latin typeface="Calibri"/>
                <a:cs typeface="Calibri"/>
              </a:rPr>
              <a:t>a</a:t>
            </a:r>
            <a:r>
              <a:rPr dirty="0" sz="1300" spc="-15" b="1">
                <a:latin typeface="Calibri"/>
                <a:cs typeface="Calibri"/>
              </a:rPr>
              <a:t>n</a:t>
            </a:r>
            <a:r>
              <a:rPr dirty="0" sz="1300" spc="-5" b="1">
                <a:latin typeface="Calibri"/>
                <a:cs typeface="Calibri"/>
              </a:rPr>
              <a:t>kl</a:t>
            </a:r>
            <a:r>
              <a:rPr dirty="0" sz="1300" b="1">
                <a:latin typeface="Calibri"/>
                <a:cs typeface="Calibri"/>
              </a:rPr>
              <a:t>i</a:t>
            </a:r>
            <a:r>
              <a:rPr dirty="0" sz="1300" spc="-15" b="1">
                <a:latin typeface="Calibri"/>
                <a:cs typeface="Calibri"/>
              </a:rPr>
              <a:t>n</a:t>
            </a:r>
            <a:r>
              <a:rPr dirty="0" sz="1300" spc="-5" b="1">
                <a:latin typeface="Calibri"/>
                <a:cs typeface="Calibri"/>
              </a:rPr>
              <a:t>,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Ha</a:t>
            </a:r>
            <a:r>
              <a:rPr dirty="0" sz="1300" spc="-5" b="1">
                <a:latin typeface="Calibri"/>
                <a:cs typeface="Calibri"/>
              </a:rPr>
              <a:t>m</a:t>
            </a:r>
            <a:r>
              <a:rPr dirty="0" sz="1300" spc="-15" b="1">
                <a:latin typeface="Calibri"/>
                <a:cs typeface="Calibri"/>
              </a:rPr>
              <a:t>p</a:t>
            </a:r>
            <a:r>
              <a:rPr dirty="0" sz="1300" spc="-1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h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spc="-15" b="1">
                <a:latin typeface="Calibri"/>
                <a:cs typeface="Calibri"/>
              </a:rPr>
              <a:t>un</a:t>
            </a: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5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b="1">
                <a:latin typeface="Calibri"/>
                <a:cs typeface="Calibri"/>
              </a:rPr>
              <a:t>C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429766" y="432157"/>
            <a:ext cx="8109584" cy="6076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98600"/>
              </a:lnSpc>
            </a:pP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-20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Not</a:t>
            </a:r>
            <a:r>
              <a:rPr dirty="0" sz="800" spc="-5" i="1">
                <a:latin typeface="Times New Roman"/>
                <a:cs typeface="Times New Roman"/>
              </a:rPr>
              <a:t>es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Ab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Th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:</a:t>
            </a:r>
            <a:r>
              <a:rPr dirty="0" sz="800" spc="-10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hi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0" i="1">
                <a:latin typeface="Times New Roman"/>
                <a:cs typeface="Times New Roman"/>
              </a:rPr>
              <a:t>po</a:t>
            </a:r>
            <a:r>
              <a:rPr dirty="0" sz="800" spc="-5" i="1">
                <a:latin typeface="Times New Roman"/>
                <a:cs typeface="Times New Roman"/>
              </a:rPr>
              <a:t>rt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vi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o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-10" i="1">
                <a:latin typeface="Times New Roman"/>
                <a:cs typeface="Times New Roman"/>
              </a:rPr>
              <a:t>UD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nt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nu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Ca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(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s)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ye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2</a:t>
            </a:r>
            <a:r>
              <a:rPr dirty="0" sz="800" i="1">
                <a:latin typeface="Times New Roman"/>
                <a:cs typeface="Times New Roman"/>
              </a:rPr>
              <a:t>0</a:t>
            </a:r>
            <a:r>
              <a:rPr dirty="0" sz="800" spc="0" i="1">
                <a:latin typeface="Times New Roman"/>
                <a:cs typeface="Times New Roman"/>
              </a:rPr>
              <a:t>1</a:t>
            </a:r>
            <a:r>
              <a:rPr dirty="0" sz="800" spc="-5" i="1">
                <a:latin typeface="Times New Roman"/>
                <a:cs typeface="Times New Roman"/>
              </a:rPr>
              <a:t>4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ic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fo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spc="-10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Pr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HU</a:t>
            </a:r>
            <a:r>
              <a:rPr dirty="0" sz="800" spc="-1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ha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nd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ted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ta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q</a:t>
            </a:r>
            <a:r>
              <a:rPr dirty="0" sz="800" spc="0" i="1">
                <a:latin typeface="Times New Roman"/>
                <a:cs typeface="Times New Roman"/>
              </a:rPr>
              <a:t>ua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review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ver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al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ub</a:t>
            </a:r>
            <a:r>
              <a:rPr dirty="0" sz="800" spc="-5" i="1">
                <a:latin typeface="Times New Roman"/>
                <a:cs typeface="Times New Roman"/>
              </a:rPr>
              <a:t>mi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ted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ch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.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eref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utio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an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wit</a:t>
            </a:r>
            <a:r>
              <a:rPr dirty="0" sz="800" spc="-5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ese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st</a:t>
            </a:r>
            <a:r>
              <a:rPr dirty="0" sz="800" spc="0" i="1">
                <a:latin typeface="Times New Roman"/>
                <a:cs typeface="Times New Roman"/>
              </a:rPr>
              <a:t>an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ry,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rel</a:t>
            </a:r>
            <a:r>
              <a:rPr dirty="0" sz="800" i="1">
                <a:latin typeface="Times New Roman"/>
                <a:cs typeface="Times New Roman"/>
              </a:rPr>
              <a:t>ia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cy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Inve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at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lso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dit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ly,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hi</a:t>
            </a:r>
            <a:r>
              <a:rPr dirty="0" sz="800" spc="-5" i="1">
                <a:latin typeface="Times New Roman"/>
                <a:cs typeface="Times New Roman"/>
              </a:rPr>
              <a:t>ft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lo</a:t>
            </a:r>
            <a:r>
              <a:rPr dirty="0" sz="800" spc="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ses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to</a:t>
            </a:r>
            <a:r>
              <a:rPr dirty="0" sz="800" spc="-5" i="1">
                <a:latin typeface="Times New Roman"/>
                <a:cs typeface="Times New Roman"/>
              </a:rPr>
              <a:t> 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e</a:t>
            </a:r>
            <a:r>
              <a:rPr dirty="0" sz="800" spc="-5" i="1">
                <a:latin typeface="Times New Roman"/>
                <a:cs typeface="Times New Roman"/>
              </a:rPr>
              <a:t>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au</a:t>
            </a:r>
            <a:r>
              <a:rPr dirty="0" sz="800" spc="-5" i="1">
                <a:latin typeface="Times New Roman"/>
                <a:cs typeface="Times New Roman"/>
              </a:rPr>
              <a:t>se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ng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tw</a:t>
            </a:r>
            <a:r>
              <a:rPr dirty="0" sz="800" spc="-5" i="1">
                <a:latin typeface="Times New Roman"/>
                <a:cs typeface="Times New Roman"/>
              </a:rPr>
              <a:t>een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</a:t>
            </a:r>
            <a:r>
              <a:rPr dirty="0" sz="800" spc="0" i="1">
                <a:latin typeface="Times New Roman"/>
                <a:cs typeface="Times New Roman"/>
              </a:rPr>
              <a:t>qu</a:t>
            </a:r>
            <a:r>
              <a:rPr dirty="0" sz="800" spc="-5" i="1">
                <a:latin typeface="Times New Roman"/>
                <a:cs typeface="Times New Roman"/>
              </a:rPr>
              <a:t>iries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at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ec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re,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j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ic</a:t>
            </a:r>
            <a:r>
              <a:rPr dirty="0" sz="800" i="1">
                <a:latin typeface="Times New Roman"/>
                <a:cs typeface="Times New Roman"/>
              </a:rPr>
              <a:t>tio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di</a:t>
            </a:r>
            <a:r>
              <a:rPr dirty="0" sz="800" spc="-5" i="1">
                <a:latin typeface="Times New Roman"/>
                <a:cs typeface="Times New Roman"/>
              </a:rPr>
              <a:t>rec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ly.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-10" i="1">
                <a:latin typeface="Times New Roman"/>
                <a:cs typeface="Times New Roman"/>
              </a:rPr>
              <a:t>UD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Exc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w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(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tp</a:t>
            </a:r>
            <a:r>
              <a:rPr dirty="0" sz="800" spc="-5" i="1">
                <a:latin typeface="Times New Roman"/>
                <a:cs typeface="Times New Roman"/>
              </a:rPr>
              <a:t>s:/</a:t>
            </a:r>
            <a:r>
              <a:rPr dirty="0" sz="800" i="1">
                <a:latin typeface="Times New Roman"/>
                <a:cs typeface="Times New Roman"/>
              </a:rPr>
              <a:t>/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www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.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h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u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d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exc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ha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e.i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f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o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/g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tees/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?g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ant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ees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ct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o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10" i="1">
                <a:latin typeface="Times New Roman"/>
                <a:cs typeface="Times New Roman"/>
                <a:hlinkClick r:id="rId2"/>
              </a:rPr>
              <a:t>=</a:t>
            </a:r>
            <a:r>
              <a:rPr dirty="0" sz="800" spc="-15" i="1">
                <a:latin typeface="Times New Roman"/>
                <a:cs typeface="Times New Roman"/>
                <a:hlinkClick r:id="rId2"/>
              </a:rPr>
              <a:t>m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.se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rc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h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res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ult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p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og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15" i="1">
                <a:latin typeface="Times New Roman"/>
                <a:cs typeface="Times New Roman"/>
                <a:hlinkClick r:id="rId2"/>
              </a:rPr>
              <a:t>m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d</a:t>
            </a:r>
            <a:r>
              <a:rPr dirty="0" sz="800" spc="-10" i="1">
                <a:latin typeface="Times New Roman"/>
                <a:cs typeface="Times New Roman"/>
                <a:hlinkClick r:id="rId2"/>
              </a:rPr>
              <a:t>=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3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).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386832" y="2842035"/>
            <a:ext cx="1878964" cy="12846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48895">
              <a:lnSpc>
                <a:spcPct val="100000"/>
              </a:lnSpc>
            </a:pPr>
            <a:r>
              <a:rPr dirty="0" sz="950" spc="35" b="1">
                <a:latin typeface="Calibri"/>
                <a:cs typeface="Calibri"/>
              </a:rPr>
              <a:t>307</a:t>
            </a: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1050" spc="-20" b="1">
                <a:latin typeface="Calibri"/>
                <a:cs typeface="Calibri"/>
              </a:rPr>
              <a:t>300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dirty="0" sz="1050" spc="-20" b="1">
                <a:latin typeface="Calibri"/>
                <a:cs typeface="Calibri"/>
              </a:rPr>
              <a:t>250</a:t>
            </a:r>
            <a:endParaRPr sz="10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  <a:spcBef>
                <a:spcPts val="40"/>
              </a:spcBef>
            </a:pPr>
            <a:r>
              <a:rPr dirty="0" sz="950" spc="35" b="1">
                <a:latin typeface="Calibri"/>
                <a:cs typeface="Calibri"/>
              </a:rPr>
              <a:t>216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700">
              <a:latin typeface="Times New Roman"/>
              <a:cs typeface="Times New Roman"/>
            </a:endParaRPr>
          </a:p>
          <a:p>
            <a:pPr marL="467995">
              <a:lnSpc>
                <a:spcPct val="100000"/>
              </a:lnSpc>
            </a:pPr>
            <a:r>
              <a:rPr dirty="0" sz="950" spc="35" b="1">
                <a:latin typeface="Calibri"/>
                <a:cs typeface="Calibri"/>
              </a:rPr>
              <a:t>170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410322" y="5140609"/>
            <a:ext cx="158750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35" b="1">
                <a:latin typeface="Calibri"/>
                <a:cs typeface="Calibri"/>
              </a:rPr>
              <a:t>31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555358" y="5159912"/>
            <a:ext cx="158750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35" b="1">
                <a:latin typeface="Calibri"/>
                <a:cs typeface="Calibri"/>
              </a:rPr>
              <a:t>29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519801" y="5524592"/>
            <a:ext cx="93345" cy="158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10" b="1">
                <a:latin typeface="Calibri"/>
                <a:cs typeface="Calibri"/>
              </a:rPr>
              <a:t>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453507" y="5104984"/>
            <a:ext cx="158750" cy="158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20" b="1">
                <a:latin typeface="Calibri"/>
                <a:cs typeface="Calibri"/>
              </a:rPr>
              <a:t>50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386832" y="4694774"/>
            <a:ext cx="225425" cy="158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20" b="1">
                <a:latin typeface="Calibri"/>
                <a:cs typeface="Calibri"/>
              </a:rPr>
              <a:t>100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386832" y="4275166"/>
            <a:ext cx="225425" cy="158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20" b="1">
                <a:latin typeface="Calibri"/>
                <a:cs typeface="Calibri"/>
              </a:rPr>
              <a:t>150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386832" y="2605624"/>
            <a:ext cx="225425" cy="158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20" b="1">
                <a:latin typeface="Calibri"/>
                <a:cs typeface="Calibri"/>
              </a:rPr>
              <a:t>350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900039" y="5760789"/>
            <a:ext cx="793115" cy="8458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1905">
              <a:lnSpc>
                <a:spcPct val="115199"/>
              </a:lnSpc>
            </a:pP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30" b="1">
                <a:latin typeface="Calibri"/>
                <a:cs typeface="Calibri"/>
              </a:rPr>
              <a:t> 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u</a:t>
            </a:r>
            <a:r>
              <a:rPr dirty="0" sz="1250" spc="20" b="1">
                <a:latin typeface="Calibri"/>
                <a:cs typeface="Calibri"/>
              </a:rPr>
              <a:t>s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ol</a:t>
            </a:r>
            <a:r>
              <a:rPr dirty="0" sz="1250" spc="-5" b="1">
                <a:latin typeface="Calibri"/>
                <a:cs typeface="Calibri"/>
              </a:rPr>
              <a:t>d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25" b="1">
                <a:latin typeface="Calibri"/>
                <a:cs typeface="Calibri"/>
              </a:rPr>
              <a:t>w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u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ch</a:t>
            </a:r>
            <a:r>
              <a:rPr dirty="0" sz="1250" spc="-15" b="1">
                <a:latin typeface="Calibri"/>
                <a:cs typeface="Calibri"/>
              </a:rPr>
              <a:t>il</a:t>
            </a:r>
            <a:r>
              <a:rPr dirty="0" sz="1250" spc="-5" b="1">
                <a:latin typeface="Calibri"/>
                <a:cs typeface="Calibri"/>
              </a:rPr>
              <a:t>d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¹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089903" y="2269686"/>
            <a:ext cx="767080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50" spc="-20" b="1">
                <a:latin typeface="Calibri"/>
                <a:cs typeface="Calibri"/>
              </a:rPr>
              <a:t>E</a:t>
            </a:r>
            <a:r>
              <a:rPr dirty="0" sz="1250" spc="20" b="1">
                <a:latin typeface="Calibri"/>
                <a:cs typeface="Calibri"/>
              </a:rPr>
              <a:t>m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-5" b="1">
                <a:latin typeface="Calibri"/>
                <a:cs typeface="Calibri"/>
              </a:rPr>
              <a:t>g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nc</a:t>
            </a:r>
            <a:r>
              <a:rPr dirty="0" sz="1250" spc="5" b="1">
                <a:latin typeface="Calibri"/>
                <a:cs typeface="Calibri"/>
              </a:rPr>
              <a:t>y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058786" y="2269686"/>
            <a:ext cx="885190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50" spc="-30" b="1">
                <a:latin typeface="Calibri"/>
                <a:cs typeface="Calibri"/>
              </a:rPr>
              <a:t>T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20" b="1">
                <a:latin typeface="Calibri"/>
                <a:cs typeface="Calibri"/>
              </a:rPr>
              <a:t>s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-10" b="1">
                <a:latin typeface="Calibri"/>
                <a:cs typeface="Calibri"/>
              </a:rPr>
              <a:t>io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-25" b="1">
                <a:latin typeface="Calibri"/>
                <a:cs typeface="Calibri"/>
              </a:rPr>
              <a:t>a</a:t>
            </a:r>
            <a:r>
              <a:rPr dirty="0" sz="1250" spc="-15" b="1">
                <a:latin typeface="Calibri"/>
                <a:cs typeface="Calibri"/>
              </a:rPr>
              <a:t>l</a:t>
            </a:r>
            <a:r>
              <a:rPr dirty="0" sz="1250" spc="5" b="1">
                <a:latin typeface="Calibri"/>
                <a:cs typeface="Calibri"/>
              </a:rPr>
              <a:t>*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141716" y="2269686"/>
            <a:ext cx="861694" cy="18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50" spc="-5" b="1">
                <a:latin typeface="Calibri"/>
                <a:cs typeface="Calibri"/>
              </a:rPr>
              <a:t>Un</a:t>
            </a:r>
            <a:r>
              <a:rPr dirty="0" sz="1250" spc="20" b="1">
                <a:latin typeface="Calibri"/>
                <a:cs typeface="Calibri"/>
              </a:rPr>
              <a:t>s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15" b="1">
                <a:latin typeface="Calibri"/>
                <a:cs typeface="Calibri"/>
              </a:rPr>
              <a:t>l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5" b="1">
                <a:latin typeface="Calibri"/>
                <a:cs typeface="Calibri"/>
              </a:rPr>
              <a:t>d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1362328" y="2994914"/>
            <a:ext cx="655955" cy="973455"/>
          </a:xfrm>
          <a:custGeom>
            <a:avLst/>
            <a:gdLst/>
            <a:ahLst/>
            <a:cxnLst/>
            <a:rect l="l" t="t" r="r" b="b"/>
            <a:pathLst>
              <a:path w="655955" h="973454">
                <a:moveTo>
                  <a:pt x="0" y="0"/>
                </a:moveTo>
                <a:lnTo>
                  <a:pt x="0" y="648715"/>
                </a:lnTo>
                <a:lnTo>
                  <a:pt x="560704" y="973201"/>
                </a:lnTo>
                <a:lnTo>
                  <a:pt x="584974" y="929058"/>
                </a:lnTo>
                <a:lnTo>
                  <a:pt x="606315" y="882725"/>
                </a:lnTo>
                <a:lnTo>
                  <a:pt x="624336" y="834581"/>
                </a:lnTo>
                <a:lnTo>
                  <a:pt x="638648" y="785008"/>
                </a:lnTo>
                <a:lnTo>
                  <a:pt x="648858" y="734385"/>
                </a:lnTo>
                <a:lnTo>
                  <a:pt x="654577" y="683093"/>
                </a:lnTo>
                <a:lnTo>
                  <a:pt x="655701" y="648715"/>
                </a:lnTo>
                <a:lnTo>
                  <a:pt x="653519" y="594962"/>
                </a:lnTo>
                <a:lnTo>
                  <a:pt x="647090" y="542505"/>
                </a:lnTo>
                <a:lnTo>
                  <a:pt x="636583" y="491503"/>
                </a:lnTo>
                <a:lnTo>
                  <a:pt x="622169" y="442114"/>
                </a:lnTo>
                <a:lnTo>
                  <a:pt x="604021" y="394495"/>
                </a:lnTo>
                <a:lnTo>
                  <a:pt x="582310" y="348805"/>
                </a:lnTo>
                <a:lnTo>
                  <a:pt x="557205" y="305201"/>
                </a:lnTo>
                <a:lnTo>
                  <a:pt x="528879" y="263840"/>
                </a:lnTo>
                <a:lnTo>
                  <a:pt x="497503" y="224882"/>
                </a:lnTo>
                <a:lnTo>
                  <a:pt x="463248" y="188483"/>
                </a:lnTo>
                <a:lnTo>
                  <a:pt x="426285" y="154802"/>
                </a:lnTo>
                <a:lnTo>
                  <a:pt x="386785" y="123996"/>
                </a:lnTo>
                <a:lnTo>
                  <a:pt x="344919" y="96223"/>
                </a:lnTo>
                <a:lnTo>
                  <a:pt x="300859" y="71642"/>
                </a:lnTo>
                <a:lnTo>
                  <a:pt x="254775" y="50409"/>
                </a:lnTo>
                <a:lnTo>
                  <a:pt x="206840" y="32682"/>
                </a:lnTo>
                <a:lnTo>
                  <a:pt x="157223" y="18620"/>
                </a:lnTo>
                <a:lnTo>
                  <a:pt x="106097" y="8381"/>
                </a:lnTo>
                <a:lnTo>
                  <a:pt x="53632" y="2121"/>
                </a:lnTo>
                <a:lnTo>
                  <a:pt x="0" y="0"/>
                </a:lnTo>
                <a:close/>
              </a:path>
            </a:pathLst>
          </a:custGeom>
          <a:solidFill>
            <a:srgbClr val="FF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1362328" y="2985516"/>
            <a:ext cx="655955" cy="982980"/>
          </a:xfrm>
          <a:custGeom>
            <a:avLst/>
            <a:gdLst/>
            <a:ahLst/>
            <a:cxnLst/>
            <a:rect l="l" t="t" r="r" b="b"/>
            <a:pathLst>
              <a:path w="655955" h="982979">
                <a:moveTo>
                  <a:pt x="560704" y="982599"/>
                </a:moveTo>
                <a:lnTo>
                  <a:pt x="584974" y="938456"/>
                </a:lnTo>
                <a:lnTo>
                  <a:pt x="606315" y="892123"/>
                </a:lnTo>
                <a:lnTo>
                  <a:pt x="624336" y="843979"/>
                </a:lnTo>
                <a:lnTo>
                  <a:pt x="638648" y="794406"/>
                </a:lnTo>
                <a:lnTo>
                  <a:pt x="648858" y="743783"/>
                </a:lnTo>
                <a:lnTo>
                  <a:pt x="654577" y="692491"/>
                </a:lnTo>
                <a:lnTo>
                  <a:pt x="655701" y="658113"/>
                </a:lnTo>
                <a:lnTo>
                  <a:pt x="653519" y="604360"/>
                </a:lnTo>
                <a:lnTo>
                  <a:pt x="647090" y="551903"/>
                </a:lnTo>
                <a:lnTo>
                  <a:pt x="636583" y="500901"/>
                </a:lnTo>
                <a:lnTo>
                  <a:pt x="622169" y="451512"/>
                </a:lnTo>
                <a:lnTo>
                  <a:pt x="604021" y="403893"/>
                </a:lnTo>
                <a:lnTo>
                  <a:pt x="582310" y="358203"/>
                </a:lnTo>
                <a:lnTo>
                  <a:pt x="557205" y="314599"/>
                </a:lnTo>
                <a:lnTo>
                  <a:pt x="528879" y="273238"/>
                </a:lnTo>
                <a:lnTo>
                  <a:pt x="497503" y="234280"/>
                </a:lnTo>
                <a:lnTo>
                  <a:pt x="463248" y="197881"/>
                </a:lnTo>
                <a:lnTo>
                  <a:pt x="426285" y="164200"/>
                </a:lnTo>
                <a:lnTo>
                  <a:pt x="386785" y="133394"/>
                </a:lnTo>
                <a:lnTo>
                  <a:pt x="344919" y="105621"/>
                </a:lnTo>
                <a:lnTo>
                  <a:pt x="300859" y="81040"/>
                </a:lnTo>
                <a:lnTo>
                  <a:pt x="254775" y="59807"/>
                </a:lnTo>
                <a:lnTo>
                  <a:pt x="206840" y="42080"/>
                </a:lnTo>
                <a:lnTo>
                  <a:pt x="157223" y="28018"/>
                </a:lnTo>
                <a:lnTo>
                  <a:pt x="106097" y="17779"/>
                </a:lnTo>
                <a:lnTo>
                  <a:pt x="53632" y="11519"/>
                </a:lnTo>
                <a:lnTo>
                  <a:pt x="0" y="9398"/>
                </a:lnTo>
                <a:lnTo>
                  <a:pt x="0" y="0"/>
                </a:lnTo>
                <a:lnTo>
                  <a:pt x="0" y="9398"/>
                </a:lnTo>
                <a:lnTo>
                  <a:pt x="0" y="658113"/>
                </a:lnTo>
                <a:lnTo>
                  <a:pt x="560704" y="982599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716483" y="3033395"/>
            <a:ext cx="1207135" cy="1268730"/>
          </a:xfrm>
          <a:custGeom>
            <a:avLst/>
            <a:gdLst/>
            <a:ahLst/>
            <a:cxnLst/>
            <a:rect l="l" t="t" r="r" b="b"/>
            <a:pathLst>
              <a:path w="1207135" h="1268729">
                <a:moveTo>
                  <a:pt x="427647" y="0"/>
                </a:moveTo>
                <a:lnTo>
                  <a:pt x="389810" y="14058"/>
                </a:lnTo>
                <a:lnTo>
                  <a:pt x="353321" y="30449"/>
                </a:lnTo>
                <a:lnTo>
                  <a:pt x="318243" y="49072"/>
                </a:lnTo>
                <a:lnTo>
                  <a:pt x="284640" y="69828"/>
                </a:lnTo>
                <a:lnTo>
                  <a:pt x="252577" y="92616"/>
                </a:lnTo>
                <a:lnTo>
                  <a:pt x="222118" y="117336"/>
                </a:lnTo>
                <a:lnTo>
                  <a:pt x="193327" y="143889"/>
                </a:lnTo>
                <a:lnTo>
                  <a:pt x="166268" y="172173"/>
                </a:lnTo>
                <a:lnTo>
                  <a:pt x="141004" y="202089"/>
                </a:lnTo>
                <a:lnTo>
                  <a:pt x="117602" y="233537"/>
                </a:lnTo>
                <a:lnTo>
                  <a:pt x="96123" y="266416"/>
                </a:lnTo>
                <a:lnTo>
                  <a:pt x="76633" y="300627"/>
                </a:lnTo>
                <a:lnTo>
                  <a:pt x="59196" y="336069"/>
                </a:lnTo>
                <a:lnTo>
                  <a:pt x="43876" y="372643"/>
                </a:lnTo>
                <a:lnTo>
                  <a:pt x="30736" y="410247"/>
                </a:lnTo>
                <a:lnTo>
                  <a:pt x="19842" y="448783"/>
                </a:lnTo>
                <a:lnTo>
                  <a:pt x="11257" y="488150"/>
                </a:lnTo>
                <a:lnTo>
                  <a:pt x="5046" y="528247"/>
                </a:lnTo>
                <a:lnTo>
                  <a:pt x="1272" y="568976"/>
                </a:lnTo>
                <a:lnTo>
                  <a:pt x="0" y="610234"/>
                </a:lnTo>
                <a:lnTo>
                  <a:pt x="2110" y="664109"/>
                </a:lnTo>
                <a:lnTo>
                  <a:pt x="8338" y="716804"/>
                </a:lnTo>
                <a:lnTo>
                  <a:pt x="18525" y="768149"/>
                </a:lnTo>
                <a:lnTo>
                  <a:pt x="32517" y="817973"/>
                </a:lnTo>
                <a:lnTo>
                  <a:pt x="50155" y="866104"/>
                </a:lnTo>
                <a:lnTo>
                  <a:pt x="71283" y="912371"/>
                </a:lnTo>
                <a:lnTo>
                  <a:pt x="95745" y="956602"/>
                </a:lnTo>
                <a:lnTo>
                  <a:pt x="123385" y="998627"/>
                </a:lnTo>
                <a:lnTo>
                  <a:pt x="154044" y="1038274"/>
                </a:lnTo>
                <a:lnTo>
                  <a:pt x="187567" y="1075372"/>
                </a:lnTo>
                <a:lnTo>
                  <a:pt x="223798" y="1109750"/>
                </a:lnTo>
                <a:lnTo>
                  <a:pt x="262579" y="1141236"/>
                </a:lnTo>
                <a:lnTo>
                  <a:pt x="303753" y="1169659"/>
                </a:lnTo>
                <a:lnTo>
                  <a:pt x="347165" y="1194848"/>
                </a:lnTo>
                <a:lnTo>
                  <a:pt x="392658" y="1216632"/>
                </a:lnTo>
                <a:lnTo>
                  <a:pt x="440074" y="1234839"/>
                </a:lnTo>
                <a:lnTo>
                  <a:pt x="489257" y="1249298"/>
                </a:lnTo>
                <a:lnTo>
                  <a:pt x="540052" y="1259838"/>
                </a:lnTo>
                <a:lnTo>
                  <a:pt x="592300" y="1266288"/>
                </a:lnTo>
                <a:lnTo>
                  <a:pt x="645845" y="1268476"/>
                </a:lnTo>
                <a:lnTo>
                  <a:pt x="681282" y="1267482"/>
                </a:lnTo>
                <a:lnTo>
                  <a:pt x="750654" y="1259684"/>
                </a:lnTo>
                <a:lnTo>
                  <a:pt x="817698" y="1244473"/>
                </a:lnTo>
                <a:lnTo>
                  <a:pt x="882020" y="1222251"/>
                </a:lnTo>
                <a:lnTo>
                  <a:pt x="943226" y="1193422"/>
                </a:lnTo>
                <a:lnTo>
                  <a:pt x="1000921" y="1158386"/>
                </a:lnTo>
                <a:lnTo>
                  <a:pt x="1054713" y="1117548"/>
                </a:lnTo>
                <a:lnTo>
                  <a:pt x="1104206" y="1071308"/>
                </a:lnTo>
                <a:lnTo>
                  <a:pt x="1149008" y="1020070"/>
                </a:lnTo>
                <a:lnTo>
                  <a:pt x="1188723" y="964235"/>
                </a:lnTo>
                <a:lnTo>
                  <a:pt x="1206550" y="934719"/>
                </a:lnTo>
                <a:lnTo>
                  <a:pt x="645845" y="610234"/>
                </a:lnTo>
                <a:lnTo>
                  <a:pt x="427647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716483" y="3033395"/>
            <a:ext cx="1207135" cy="1268730"/>
          </a:xfrm>
          <a:custGeom>
            <a:avLst/>
            <a:gdLst/>
            <a:ahLst/>
            <a:cxnLst/>
            <a:rect l="l" t="t" r="r" b="b"/>
            <a:pathLst>
              <a:path w="1207135" h="1268729">
                <a:moveTo>
                  <a:pt x="427647" y="0"/>
                </a:moveTo>
                <a:lnTo>
                  <a:pt x="389810" y="14058"/>
                </a:lnTo>
                <a:lnTo>
                  <a:pt x="353321" y="30449"/>
                </a:lnTo>
                <a:lnTo>
                  <a:pt x="318243" y="49072"/>
                </a:lnTo>
                <a:lnTo>
                  <a:pt x="284640" y="69828"/>
                </a:lnTo>
                <a:lnTo>
                  <a:pt x="252577" y="92616"/>
                </a:lnTo>
                <a:lnTo>
                  <a:pt x="222118" y="117336"/>
                </a:lnTo>
                <a:lnTo>
                  <a:pt x="193327" y="143889"/>
                </a:lnTo>
                <a:lnTo>
                  <a:pt x="166268" y="172173"/>
                </a:lnTo>
                <a:lnTo>
                  <a:pt x="141004" y="202089"/>
                </a:lnTo>
                <a:lnTo>
                  <a:pt x="117602" y="233537"/>
                </a:lnTo>
                <a:lnTo>
                  <a:pt x="96123" y="266416"/>
                </a:lnTo>
                <a:lnTo>
                  <a:pt x="76633" y="300627"/>
                </a:lnTo>
                <a:lnTo>
                  <a:pt x="59196" y="336069"/>
                </a:lnTo>
                <a:lnTo>
                  <a:pt x="43876" y="372643"/>
                </a:lnTo>
                <a:lnTo>
                  <a:pt x="30736" y="410247"/>
                </a:lnTo>
                <a:lnTo>
                  <a:pt x="19842" y="448783"/>
                </a:lnTo>
                <a:lnTo>
                  <a:pt x="11257" y="488150"/>
                </a:lnTo>
                <a:lnTo>
                  <a:pt x="5046" y="528247"/>
                </a:lnTo>
                <a:lnTo>
                  <a:pt x="1272" y="568976"/>
                </a:lnTo>
                <a:lnTo>
                  <a:pt x="0" y="610234"/>
                </a:lnTo>
                <a:lnTo>
                  <a:pt x="2110" y="664109"/>
                </a:lnTo>
                <a:lnTo>
                  <a:pt x="8338" y="716804"/>
                </a:lnTo>
                <a:lnTo>
                  <a:pt x="18525" y="768149"/>
                </a:lnTo>
                <a:lnTo>
                  <a:pt x="32517" y="817973"/>
                </a:lnTo>
                <a:lnTo>
                  <a:pt x="50155" y="866104"/>
                </a:lnTo>
                <a:lnTo>
                  <a:pt x="71283" y="912371"/>
                </a:lnTo>
                <a:lnTo>
                  <a:pt x="95745" y="956602"/>
                </a:lnTo>
                <a:lnTo>
                  <a:pt x="123385" y="998627"/>
                </a:lnTo>
                <a:lnTo>
                  <a:pt x="154044" y="1038274"/>
                </a:lnTo>
                <a:lnTo>
                  <a:pt x="187567" y="1075372"/>
                </a:lnTo>
                <a:lnTo>
                  <a:pt x="223798" y="1109750"/>
                </a:lnTo>
                <a:lnTo>
                  <a:pt x="262579" y="1141236"/>
                </a:lnTo>
                <a:lnTo>
                  <a:pt x="303753" y="1169659"/>
                </a:lnTo>
                <a:lnTo>
                  <a:pt x="347165" y="1194848"/>
                </a:lnTo>
                <a:lnTo>
                  <a:pt x="392658" y="1216632"/>
                </a:lnTo>
                <a:lnTo>
                  <a:pt x="440074" y="1234839"/>
                </a:lnTo>
                <a:lnTo>
                  <a:pt x="489257" y="1249298"/>
                </a:lnTo>
                <a:lnTo>
                  <a:pt x="540052" y="1259838"/>
                </a:lnTo>
                <a:lnTo>
                  <a:pt x="592300" y="1266288"/>
                </a:lnTo>
                <a:lnTo>
                  <a:pt x="645845" y="1268476"/>
                </a:lnTo>
                <a:lnTo>
                  <a:pt x="681282" y="1267482"/>
                </a:lnTo>
                <a:lnTo>
                  <a:pt x="750654" y="1259684"/>
                </a:lnTo>
                <a:lnTo>
                  <a:pt x="817698" y="1244473"/>
                </a:lnTo>
                <a:lnTo>
                  <a:pt x="882020" y="1222251"/>
                </a:lnTo>
                <a:lnTo>
                  <a:pt x="943226" y="1193422"/>
                </a:lnTo>
                <a:lnTo>
                  <a:pt x="1000921" y="1158386"/>
                </a:lnTo>
                <a:lnTo>
                  <a:pt x="1054713" y="1117548"/>
                </a:lnTo>
                <a:lnTo>
                  <a:pt x="1104206" y="1071308"/>
                </a:lnTo>
                <a:lnTo>
                  <a:pt x="1149008" y="1020070"/>
                </a:lnTo>
                <a:lnTo>
                  <a:pt x="1188723" y="964235"/>
                </a:lnTo>
                <a:lnTo>
                  <a:pt x="1206550" y="934719"/>
                </a:lnTo>
                <a:lnTo>
                  <a:pt x="645845" y="610234"/>
                </a:lnTo>
                <a:lnTo>
                  <a:pt x="427647" y="0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1149238" y="2994914"/>
            <a:ext cx="213360" cy="648970"/>
          </a:xfrm>
          <a:custGeom>
            <a:avLst/>
            <a:gdLst/>
            <a:ahLst/>
            <a:cxnLst/>
            <a:rect l="l" t="t" r="r" b="b"/>
            <a:pathLst>
              <a:path w="213359" h="648970">
                <a:moveTo>
                  <a:pt x="213090" y="0"/>
                </a:moveTo>
                <a:lnTo>
                  <a:pt x="174008" y="913"/>
                </a:lnTo>
                <a:lnTo>
                  <a:pt x="135190" y="3841"/>
                </a:lnTo>
                <a:lnTo>
                  <a:pt x="96938" y="9062"/>
                </a:lnTo>
                <a:lnTo>
                  <a:pt x="59555" y="16855"/>
                </a:lnTo>
                <a:lnTo>
                  <a:pt x="11583" y="31728"/>
                </a:lnTo>
                <a:lnTo>
                  <a:pt x="0" y="36316"/>
                </a:lnTo>
                <a:lnTo>
                  <a:pt x="213090" y="648715"/>
                </a:lnTo>
                <a:lnTo>
                  <a:pt x="213090" y="0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1149238" y="2994914"/>
            <a:ext cx="213360" cy="648970"/>
          </a:xfrm>
          <a:custGeom>
            <a:avLst/>
            <a:gdLst/>
            <a:ahLst/>
            <a:cxnLst/>
            <a:rect l="l" t="t" r="r" b="b"/>
            <a:pathLst>
              <a:path w="213359" h="648970">
                <a:moveTo>
                  <a:pt x="213090" y="0"/>
                </a:moveTo>
                <a:lnTo>
                  <a:pt x="174008" y="913"/>
                </a:lnTo>
                <a:lnTo>
                  <a:pt x="135190" y="3841"/>
                </a:lnTo>
                <a:lnTo>
                  <a:pt x="96938" y="9062"/>
                </a:lnTo>
                <a:lnTo>
                  <a:pt x="59555" y="16855"/>
                </a:lnTo>
                <a:lnTo>
                  <a:pt x="11583" y="31728"/>
                </a:lnTo>
                <a:lnTo>
                  <a:pt x="0" y="36316"/>
                </a:lnTo>
                <a:lnTo>
                  <a:pt x="213090" y="648715"/>
                </a:lnTo>
                <a:lnTo>
                  <a:pt x="213090" y="0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1001382" y="2708897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703" y="104914"/>
                </a:lnTo>
                <a:lnTo>
                  <a:pt x="104703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FF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1001382" y="2708897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703" y="104914"/>
                </a:lnTo>
                <a:lnTo>
                  <a:pt x="104703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1970532" y="2708897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1970532" y="2708897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2977388" y="2708897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2977388" y="2708897"/>
            <a:ext cx="104775" cy="105410"/>
          </a:xfrm>
          <a:custGeom>
            <a:avLst/>
            <a:gdLst/>
            <a:ahLst/>
            <a:cxnLst/>
            <a:rect l="l" t="t" r="r" b="b"/>
            <a:pathLst>
              <a:path w="104775" h="105410">
                <a:moveTo>
                  <a:pt x="0" y="104914"/>
                </a:moveTo>
                <a:lnTo>
                  <a:pt x="104399" y="104914"/>
                </a:lnTo>
                <a:lnTo>
                  <a:pt x="104399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 txBox="1"/>
          <p:nvPr/>
        </p:nvSpPr>
        <p:spPr>
          <a:xfrm>
            <a:off x="707745" y="2284571"/>
            <a:ext cx="3463925" cy="5829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36245" indent="-424180">
              <a:lnSpc>
                <a:spcPct val="100000"/>
              </a:lnSpc>
            </a:pPr>
            <a:r>
              <a:rPr dirty="0" sz="1300" spc="-10" b="1">
                <a:latin typeface="Calibri"/>
                <a:cs typeface="Calibri"/>
              </a:rPr>
              <a:t>Pr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spc="-15" b="1">
                <a:latin typeface="Calibri"/>
                <a:cs typeface="Calibri"/>
              </a:rPr>
              <a:t>p</a:t>
            </a:r>
            <a:r>
              <a:rPr dirty="0" sz="1300" b="1">
                <a:latin typeface="Calibri"/>
                <a:cs typeface="Calibri"/>
              </a:rPr>
              <a:t>o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10" b="1">
                <a:latin typeface="Calibri"/>
                <a:cs typeface="Calibri"/>
              </a:rPr>
              <a:t>ion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of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25" b="1">
                <a:latin typeface="Calibri"/>
                <a:cs typeface="Calibri"/>
              </a:rPr>
              <a:t>H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spc="-15" b="1">
                <a:latin typeface="Calibri"/>
                <a:cs typeface="Calibri"/>
              </a:rPr>
              <a:t>u</a:t>
            </a:r>
            <a:r>
              <a:rPr dirty="0" sz="130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e</a:t>
            </a:r>
            <a:r>
              <a:rPr dirty="0" sz="1300" spc="-15" b="1">
                <a:latin typeface="Calibri"/>
                <a:cs typeface="Calibri"/>
              </a:rPr>
              <a:t>h</a:t>
            </a:r>
            <a:r>
              <a:rPr dirty="0" sz="1300" spc="-10" b="1">
                <a:latin typeface="Calibri"/>
                <a:cs typeface="Calibri"/>
              </a:rPr>
              <a:t>olds</a:t>
            </a:r>
            <a:r>
              <a:rPr dirty="0" sz="1300" spc="-2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e</a:t>
            </a:r>
            <a:r>
              <a:rPr dirty="0" sz="1300" spc="-5" b="1">
                <a:latin typeface="Calibri"/>
                <a:cs typeface="Calibri"/>
              </a:rPr>
              <a:t>r</a:t>
            </a:r>
            <a:r>
              <a:rPr dirty="0" sz="1300" spc="-10" b="1">
                <a:latin typeface="Calibri"/>
                <a:cs typeface="Calibri"/>
              </a:rPr>
              <a:t>v</a:t>
            </a:r>
            <a:r>
              <a:rPr dirty="0" sz="1300" spc="-5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d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by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P</a:t>
            </a:r>
            <a:r>
              <a:rPr dirty="0" sz="1300" spc="-5" b="1">
                <a:latin typeface="Calibri"/>
                <a:cs typeface="Calibri"/>
              </a:rPr>
              <a:t>r</a:t>
            </a:r>
            <a:r>
              <a:rPr dirty="0" sz="1300" spc="-10" b="1">
                <a:latin typeface="Calibri"/>
                <a:cs typeface="Calibri"/>
              </a:rPr>
              <a:t>ogr</a:t>
            </a:r>
            <a:r>
              <a:rPr dirty="0" sz="1300" spc="-15" b="1">
                <a:latin typeface="Calibri"/>
                <a:cs typeface="Calibri"/>
              </a:rPr>
              <a:t>a</a:t>
            </a:r>
            <a:r>
              <a:rPr dirty="0" sz="1300" b="1">
                <a:latin typeface="Calibri"/>
                <a:cs typeface="Calibri"/>
              </a:rPr>
              <a:t>m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T</a:t>
            </a:r>
            <a:r>
              <a:rPr dirty="0" sz="1300" spc="-20" b="1">
                <a:latin typeface="Calibri"/>
                <a:cs typeface="Calibri"/>
              </a:rPr>
              <a:t>y</a:t>
            </a:r>
            <a:r>
              <a:rPr dirty="0" sz="1300" spc="-15" b="1">
                <a:latin typeface="Calibri"/>
                <a:cs typeface="Calibri"/>
              </a:rPr>
              <a:t>p</a:t>
            </a:r>
            <a:r>
              <a:rPr dirty="0" sz="1300" b="1">
                <a:latin typeface="Calibri"/>
                <a:cs typeface="Calibri"/>
              </a:rPr>
              <a:t>e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Times New Roman"/>
              <a:cs typeface="Times New Roman"/>
            </a:endParaRPr>
          </a:p>
          <a:p>
            <a:pPr marL="436245">
              <a:lnSpc>
                <a:spcPct val="100000"/>
              </a:lnSpc>
              <a:tabLst>
                <a:tab pos="1404620" algn="l"/>
                <a:tab pos="2411730" algn="l"/>
              </a:tabLst>
            </a:pPr>
            <a:r>
              <a:rPr dirty="0" sz="1250" spc="-20" b="1">
                <a:latin typeface="Calibri"/>
                <a:cs typeface="Calibri"/>
              </a:rPr>
              <a:t>E</a:t>
            </a:r>
            <a:r>
              <a:rPr dirty="0" sz="1250" spc="20" b="1">
                <a:latin typeface="Calibri"/>
                <a:cs typeface="Calibri"/>
              </a:rPr>
              <a:t>m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-5" b="1">
                <a:latin typeface="Calibri"/>
                <a:cs typeface="Calibri"/>
              </a:rPr>
              <a:t>g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nc</a:t>
            </a:r>
            <a:r>
              <a:rPr dirty="0" sz="1250" spc="5" b="1">
                <a:latin typeface="Calibri"/>
                <a:cs typeface="Calibri"/>
              </a:rPr>
              <a:t>y</a:t>
            </a:r>
            <a:r>
              <a:rPr dirty="0" sz="1250" b="1">
                <a:latin typeface="Calibri"/>
                <a:cs typeface="Calibri"/>
              </a:rPr>
              <a:t>	</a:t>
            </a:r>
            <a:r>
              <a:rPr dirty="0" sz="1250" spc="-30" b="1">
                <a:latin typeface="Calibri"/>
                <a:cs typeface="Calibri"/>
              </a:rPr>
              <a:t>T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20" b="1">
                <a:latin typeface="Calibri"/>
                <a:cs typeface="Calibri"/>
              </a:rPr>
              <a:t>s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-10" b="1">
                <a:latin typeface="Calibri"/>
                <a:cs typeface="Calibri"/>
              </a:rPr>
              <a:t>io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-25" b="1">
                <a:latin typeface="Calibri"/>
                <a:cs typeface="Calibri"/>
              </a:rPr>
              <a:t>a</a:t>
            </a:r>
            <a:r>
              <a:rPr dirty="0" sz="1250" b="1">
                <a:latin typeface="Calibri"/>
                <a:cs typeface="Calibri"/>
              </a:rPr>
              <a:t>l</a:t>
            </a:r>
            <a:r>
              <a:rPr dirty="0" sz="1250" b="1">
                <a:latin typeface="Calibri"/>
                <a:cs typeface="Calibri"/>
              </a:rPr>
              <a:t>	</a:t>
            </a:r>
            <a:r>
              <a:rPr dirty="0" sz="1250" spc="-5" b="1">
                <a:latin typeface="Calibri"/>
                <a:cs typeface="Calibri"/>
              </a:rPr>
              <a:t>Un</a:t>
            </a:r>
            <a:r>
              <a:rPr dirty="0" sz="1250" spc="20" b="1">
                <a:latin typeface="Calibri"/>
                <a:cs typeface="Calibri"/>
              </a:rPr>
              <a:t>s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15" b="1">
                <a:latin typeface="Calibri"/>
                <a:cs typeface="Calibri"/>
              </a:rPr>
              <a:t>l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5" b="1">
                <a:latin typeface="Calibri"/>
                <a:cs typeface="Calibri"/>
              </a:rPr>
              <a:t>d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41832" y="4377759"/>
            <a:ext cx="1382395" cy="40703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01955" marR="5080" indent="-389890">
              <a:lnSpc>
                <a:spcPct val="115300"/>
              </a:lnSpc>
            </a:pPr>
            <a:r>
              <a:rPr dirty="0" sz="1250" spc="20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u</a:t>
            </a:r>
            <a:r>
              <a:rPr dirty="0" sz="1250" spc="20" b="1">
                <a:latin typeface="Calibri"/>
                <a:cs typeface="Calibri"/>
              </a:rPr>
              <a:t>s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ol</a:t>
            </a:r>
            <a:r>
              <a:rPr dirty="0" sz="1250" spc="-5" b="1">
                <a:latin typeface="Calibri"/>
                <a:cs typeface="Calibri"/>
              </a:rPr>
              <a:t>d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30" b="1">
                <a:latin typeface="Calibri"/>
                <a:cs typeface="Calibri"/>
              </a:rPr>
              <a:t> </a:t>
            </a:r>
            <a:r>
              <a:rPr dirty="0" sz="1250" spc="25" b="1">
                <a:latin typeface="Calibri"/>
                <a:cs typeface="Calibri"/>
              </a:rPr>
              <a:t>w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u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ch</a:t>
            </a:r>
            <a:r>
              <a:rPr dirty="0" sz="1250" spc="-15" b="1">
                <a:latin typeface="Calibri"/>
                <a:cs typeface="Calibri"/>
              </a:rPr>
              <a:t>il</a:t>
            </a:r>
            <a:r>
              <a:rPr dirty="0" sz="1250" spc="-5" b="1">
                <a:latin typeface="Calibri"/>
                <a:cs typeface="Calibri"/>
              </a:rPr>
              <a:t>d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¹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3005963" y="2994914"/>
            <a:ext cx="1301115" cy="1307465"/>
          </a:xfrm>
          <a:custGeom>
            <a:avLst/>
            <a:gdLst/>
            <a:ahLst/>
            <a:cxnLst/>
            <a:rect l="l" t="t" r="r" b="b"/>
            <a:pathLst>
              <a:path w="1301114" h="1307464">
                <a:moveTo>
                  <a:pt x="66293" y="362712"/>
                </a:moveTo>
                <a:lnTo>
                  <a:pt x="46865" y="401898"/>
                </a:lnTo>
                <a:lnTo>
                  <a:pt x="31083" y="442411"/>
                </a:lnTo>
                <a:lnTo>
                  <a:pt x="18757" y="484240"/>
                </a:lnTo>
                <a:lnTo>
                  <a:pt x="9692" y="527377"/>
                </a:lnTo>
                <a:lnTo>
                  <a:pt x="3696" y="571809"/>
                </a:lnTo>
                <a:lnTo>
                  <a:pt x="577" y="617527"/>
                </a:lnTo>
                <a:lnTo>
                  <a:pt x="0" y="648715"/>
                </a:lnTo>
                <a:lnTo>
                  <a:pt x="2110" y="702590"/>
                </a:lnTo>
                <a:lnTo>
                  <a:pt x="8337" y="755285"/>
                </a:lnTo>
                <a:lnTo>
                  <a:pt x="18523" y="806630"/>
                </a:lnTo>
                <a:lnTo>
                  <a:pt x="32514" y="856454"/>
                </a:lnTo>
                <a:lnTo>
                  <a:pt x="50151" y="904585"/>
                </a:lnTo>
                <a:lnTo>
                  <a:pt x="71278" y="950852"/>
                </a:lnTo>
                <a:lnTo>
                  <a:pt x="95740" y="995083"/>
                </a:lnTo>
                <a:lnTo>
                  <a:pt x="123378" y="1037108"/>
                </a:lnTo>
                <a:lnTo>
                  <a:pt x="154038" y="1076755"/>
                </a:lnTo>
                <a:lnTo>
                  <a:pt x="187563" y="1113853"/>
                </a:lnTo>
                <a:lnTo>
                  <a:pt x="223795" y="1148231"/>
                </a:lnTo>
                <a:lnTo>
                  <a:pt x="262579" y="1179717"/>
                </a:lnTo>
                <a:lnTo>
                  <a:pt x="303757" y="1208140"/>
                </a:lnTo>
                <a:lnTo>
                  <a:pt x="347174" y="1233329"/>
                </a:lnTo>
                <a:lnTo>
                  <a:pt x="392674" y="1255113"/>
                </a:lnTo>
                <a:lnTo>
                  <a:pt x="440098" y="1273320"/>
                </a:lnTo>
                <a:lnTo>
                  <a:pt x="489292" y="1287779"/>
                </a:lnTo>
                <a:lnTo>
                  <a:pt x="540098" y="1298319"/>
                </a:lnTo>
                <a:lnTo>
                  <a:pt x="592360" y="1304769"/>
                </a:lnTo>
                <a:lnTo>
                  <a:pt x="645922" y="1306957"/>
                </a:lnTo>
                <a:lnTo>
                  <a:pt x="699533" y="1304769"/>
                </a:lnTo>
                <a:lnTo>
                  <a:pt x="751974" y="1298319"/>
                </a:lnTo>
                <a:lnTo>
                  <a:pt x="803073" y="1287779"/>
                </a:lnTo>
                <a:lnTo>
                  <a:pt x="852660" y="1273320"/>
                </a:lnTo>
                <a:lnTo>
                  <a:pt x="900564" y="1255113"/>
                </a:lnTo>
                <a:lnTo>
                  <a:pt x="946615" y="1233329"/>
                </a:lnTo>
                <a:lnTo>
                  <a:pt x="990641" y="1208140"/>
                </a:lnTo>
                <a:lnTo>
                  <a:pt x="1032473" y="1179717"/>
                </a:lnTo>
                <a:lnTo>
                  <a:pt x="1071939" y="1148231"/>
                </a:lnTo>
                <a:lnTo>
                  <a:pt x="1108868" y="1113853"/>
                </a:lnTo>
                <a:lnTo>
                  <a:pt x="1143091" y="1076755"/>
                </a:lnTo>
                <a:lnTo>
                  <a:pt x="1174436" y="1037108"/>
                </a:lnTo>
                <a:lnTo>
                  <a:pt x="1202732" y="995083"/>
                </a:lnTo>
                <a:lnTo>
                  <a:pt x="1227809" y="950852"/>
                </a:lnTo>
                <a:lnTo>
                  <a:pt x="1249497" y="904585"/>
                </a:lnTo>
                <a:lnTo>
                  <a:pt x="1267624" y="856454"/>
                </a:lnTo>
                <a:lnTo>
                  <a:pt x="1282020" y="806630"/>
                </a:lnTo>
                <a:lnTo>
                  <a:pt x="1292514" y="755285"/>
                </a:lnTo>
                <a:lnTo>
                  <a:pt x="1298936" y="702590"/>
                </a:lnTo>
                <a:lnTo>
                  <a:pt x="1301114" y="648715"/>
                </a:lnTo>
                <a:lnTo>
                  <a:pt x="645922" y="648715"/>
                </a:lnTo>
                <a:lnTo>
                  <a:pt x="66293" y="362712"/>
                </a:lnTo>
                <a:close/>
              </a:path>
              <a:path w="1301114" h="1307464">
                <a:moveTo>
                  <a:pt x="645922" y="0"/>
                </a:moveTo>
                <a:lnTo>
                  <a:pt x="645922" y="648715"/>
                </a:lnTo>
                <a:lnTo>
                  <a:pt x="1301114" y="648715"/>
                </a:lnTo>
                <a:lnTo>
                  <a:pt x="1298936" y="594962"/>
                </a:lnTo>
                <a:lnTo>
                  <a:pt x="1292514" y="542505"/>
                </a:lnTo>
                <a:lnTo>
                  <a:pt x="1282020" y="491503"/>
                </a:lnTo>
                <a:lnTo>
                  <a:pt x="1267624" y="442114"/>
                </a:lnTo>
                <a:lnTo>
                  <a:pt x="1249497" y="394495"/>
                </a:lnTo>
                <a:lnTo>
                  <a:pt x="1227809" y="348805"/>
                </a:lnTo>
                <a:lnTo>
                  <a:pt x="1202732" y="305201"/>
                </a:lnTo>
                <a:lnTo>
                  <a:pt x="1174436" y="263840"/>
                </a:lnTo>
                <a:lnTo>
                  <a:pt x="1143091" y="224882"/>
                </a:lnTo>
                <a:lnTo>
                  <a:pt x="1108868" y="188483"/>
                </a:lnTo>
                <a:lnTo>
                  <a:pt x="1071939" y="154802"/>
                </a:lnTo>
                <a:lnTo>
                  <a:pt x="1032473" y="123996"/>
                </a:lnTo>
                <a:lnTo>
                  <a:pt x="990641" y="96223"/>
                </a:lnTo>
                <a:lnTo>
                  <a:pt x="946615" y="71642"/>
                </a:lnTo>
                <a:lnTo>
                  <a:pt x="900564" y="50409"/>
                </a:lnTo>
                <a:lnTo>
                  <a:pt x="852660" y="32682"/>
                </a:lnTo>
                <a:lnTo>
                  <a:pt x="803073" y="18620"/>
                </a:lnTo>
                <a:lnTo>
                  <a:pt x="751974" y="8381"/>
                </a:lnTo>
                <a:lnTo>
                  <a:pt x="699533" y="2121"/>
                </a:lnTo>
                <a:lnTo>
                  <a:pt x="645922" y="0"/>
                </a:lnTo>
                <a:close/>
              </a:path>
            </a:pathLst>
          </a:custGeom>
          <a:solidFill>
            <a:srgbClr val="FF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3005963" y="2985516"/>
            <a:ext cx="1301115" cy="1316355"/>
          </a:xfrm>
          <a:custGeom>
            <a:avLst/>
            <a:gdLst/>
            <a:ahLst/>
            <a:cxnLst/>
            <a:rect l="l" t="t" r="r" b="b"/>
            <a:pathLst>
              <a:path w="1301114" h="1316354">
                <a:moveTo>
                  <a:pt x="66293" y="372110"/>
                </a:moveTo>
                <a:lnTo>
                  <a:pt x="46865" y="411296"/>
                </a:lnTo>
                <a:lnTo>
                  <a:pt x="31083" y="451809"/>
                </a:lnTo>
                <a:lnTo>
                  <a:pt x="18757" y="493638"/>
                </a:lnTo>
                <a:lnTo>
                  <a:pt x="9692" y="536775"/>
                </a:lnTo>
                <a:lnTo>
                  <a:pt x="3696" y="581207"/>
                </a:lnTo>
                <a:lnTo>
                  <a:pt x="577" y="626925"/>
                </a:lnTo>
                <a:lnTo>
                  <a:pt x="0" y="658113"/>
                </a:lnTo>
                <a:lnTo>
                  <a:pt x="2110" y="711988"/>
                </a:lnTo>
                <a:lnTo>
                  <a:pt x="8337" y="764683"/>
                </a:lnTo>
                <a:lnTo>
                  <a:pt x="18523" y="816028"/>
                </a:lnTo>
                <a:lnTo>
                  <a:pt x="32514" y="865852"/>
                </a:lnTo>
                <a:lnTo>
                  <a:pt x="50151" y="913983"/>
                </a:lnTo>
                <a:lnTo>
                  <a:pt x="71278" y="960250"/>
                </a:lnTo>
                <a:lnTo>
                  <a:pt x="95740" y="1004481"/>
                </a:lnTo>
                <a:lnTo>
                  <a:pt x="123378" y="1046506"/>
                </a:lnTo>
                <a:lnTo>
                  <a:pt x="154038" y="1086153"/>
                </a:lnTo>
                <a:lnTo>
                  <a:pt x="187563" y="1123251"/>
                </a:lnTo>
                <a:lnTo>
                  <a:pt x="223795" y="1157629"/>
                </a:lnTo>
                <a:lnTo>
                  <a:pt x="262579" y="1189115"/>
                </a:lnTo>
                <a:lnTo>
                  <a:pt x="303757" y="1217538"/>
                </a:lnTo>
                <a:lnTo>
                  <a:pt x="347174" y="1242727"/>
                </a:lnTo>
                <a:lnTo>
                  <a:pt x="392674" y="1264511"/>
                </a:lnTo>
                <a:lnTo>
                  <a:pt x="440098" y="1282718"/>
                </a:lnTo>
                <a:lnTo>
                  <a:pt x="489292" y="1297177"/>
                </a:lnTo>
                <a:lnTo>
                  <a:pt x="540098" y="1307717"/>
                </a:lnTo>
                <a:lnTo>
                  <a:pt x="592360" y="1314167"/>
                </a:lnTo>
                <a:lnTo>
                  <a:pt x="645922" y="1316355"/>
                </a:lnTo>
                <a:lnTo>
                  <a:pt x="699533" y="1314167"/>
                </a:lnTo>
                <a:lnTo>
                  <a:pt x="751974" y="1307717"/>
                </a:lnTo>
                <a:lnTo>
                  <a:pt x="803073" y="1297177"/>
                </a:lnTo>
                <a:lnTo>
                  <a:pt x="852660" y="1282718"/>
                </a:lnTo>
                <a:lnTo>
                  <a:pt x="900564" y="1264511"/>
                </a:lnTo>
                <a:lnTo>
                  <a:pt x="946615" y="1242727"/>
                </a:lnTo>
                <a:lnTo>
                  <a:pt x="990641" y="1217538"/>
                </a:lnTo>
                <a:lnTo>
                  <a:pt x="1032473" y="1189115"/>
                </a:lnTo>
                <a:lnTo>
                  <a:pt x="1071939" y="1157629"/>
                </a:lnTo>
                <a:lnTo>
                  <a:pt x="1108868" y="1123251"/>
                </a:lnTo>
                <a:lnTo>
                  <a:pt x="1143091" y="1086153"/>
                </a:lnTo>
                <a:lnTo>
                  <a:pt x="1174436" y="1046506"/>
                </a:lnTo>
                <a:lnTo>
                  <a:pt x="1202732" y="1004481"/>
                </a:lnTo>
                <a:lnTo>
                  <a:pt x="1227809" y="960250"/>
                </a:lnTo>
                <a:lnTo>
                  <a:pt x="1249497" y="913983"/>
                </a:lnTo>
                <a:lnTo>
                  <a:pt x="1267624" y="865852"/>
                </a:lnTo>
                <a:lnTo>
                  <a:pt x="1282020" y="816028"/>
                </a:lnTo>
                <a:lnTo>
                  <a:pt x="1292514" y="764683"/>
                </a:lnTo>
                <a:lnTo>
                  <a:pt x="1298936" y="711988"/>
                </a:lnTo>
                <a:lnTo>
                  <a:pt x="1301114" y="658113"/>
                </a:lnTo>
                <a:lnTo>
                  <a:pt x="1298936" y="604360"/>
                </a:lnTo>
                <a:lnTo>
                  <a:pt x="1292514" y="551903"/>
                </a:lnTo>
                <a:lnTo>
                  <a:pt x="1282020" y="500901"/>
                </a:lnTo>
                <a:lnTo>
                  <a:pt x="1267624" y="451512"/>
                </a:lnTo>
                <a:lnTo>
                  <a:pt x="1249497" y="403893"/>
                </a:lnTo>
                <a:lnTo>
                  <a:pt x="1227809" y="358203"/>
                </a:lnTo>
                <a:lnTo>
                  <a:pt x="1202732" y="314599"/>
                </a:lnTo>
                <a:lnTo>
                  <a:pt x="1174436" y="273238"/>
                </a:lnTo>
                <a:lnTo>
                  <a:pt x="1143091" y="234280"/>
                </a:lnTo>
                <a:lnTo>
                  <a:pt x="1108868" y="197881"/>
                </a:lnTo>
                <a:lnTo>
                  <a:pt x="1071939" y="164200"/>
                </a:lnTo>
                <a:lnTo>
                  <a:pt x="1032473" y="133394"/>
                </a:lnTo>
                <a:lnTo>
                  <a:pt x="990641" y="105621"/>
                </a:lnTo>
                <a:lnTo>
                  <a:pt x="946615" y="81040"/>
                </a:lnTo>
                <a:lnTo>
                  <a:pt x="900564" y="59807"/>
                </a:lnTo>
                <a:lnTo>
                  <a:pt x="852660" y="42080"/>
                </a:lnTo>
                <a:lnTo>
                  <a:pt x="803073" y="28018"/>
                </a:lnTo>
                <a:lnTo>
                  <a:pt x="751974" y="17779"/>
                </a:lnTo>
                <a:lnTo>
                  <a:pt x="699533" y="11519"/>
                </a:lnTo>
                <a:lnTo>
                  <a:pt x="645922" y="9398"/>
                </a:lnTo>
                <a:lnTo>
                  <a:pt x="645922" y="0"/>
                </a:lnTo>
                <a:lnTo>
                  <a:pt x="645922" y="9398"/>
                </a:lnTo>
                <a:lnTo>
                  <a:pt x="645922" y="658113"/>
                </a:lnTo>
                <a:lnTo>
                  <a:pt x="66293" y="372110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3072257" y="2994914"/>
            <a:ext cx="579755" cy="648970"/>
          </a:xfrm>
          <a:custGeom>
            <a:avLst/>
            <a:gdLst/>
            <a:ahLst/>
            <a:cxnLst/>
            <a:rect l="l" t="t" r="r" b="b"/>
            <a:pathLst>
              <a:path w="579754" h="648970">
                <a:moveTo>
                  <a:pt x="579628" y="0"/>
                </a:moveTo>
                <a:lnTo>
                  <a:pt x="506161" y="3970"/>
                </a:lnTo>
                <a:lnTo>
                  <a:pt x="434465" y="15727"/>
                </a:lnTo>
                <a:lnTo>
                  <a:pt x="365169" y="35044"/>
                </a:lnTo>
                <a:lnTo>
                  <a:pt x="298899" y="61691"/>
                </a:lnTo>
                <a:lnTo>
                  <a:pt x="236283" y="95440"/>
                </a:lnTo>
                <a:lnTo>
                  <a:pt x="177950" y="136062"/>
                </a:lnTo>
                <a:lnTo>
                  <a:pt x="124527" y="183329"/>
                </a:lnTo>
                <a:lnTo>
                  <a:pt x="76642" y="237012"/>
                </a:lnTo>
                <a:lnTo>
                  <a:pt x="34924" y="296882"/>
                </a:lnTo>
                <a:lnTo>
                  <a:pt x="0" y="362712"/>
                </a:lnTo>
                <a:lnTo>
                  <a:pt x="579628" y="648715"/>
                </a:lnTo>
                <a:lnTo>
                  <a:pt x="579628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3072257" y="2994914"/>
            <a:ext cx="579755" cy="648970"/>
          </a:xfrm>
          <a:custGeom>
            <a:avLst/>
            <a:gdLst/>
            <a:ahLst/>
            <a:cxnLst/>
            <a:rect l="l" t="t" r="r" b="b"/>
            <a:pathLst>
              <a:path w="579754" h="648970">
                <a:moveTo>
                  <a:pt x="579628" y="0"/>
                </a:moveTo>
                <a:lnTo>
                  <a:pt x="506161" y="3970"/>
                </a:lnTo>
                <a:lnTo>
                  <a:pt x="434465" y="15727"/>
                </a:lnTo>
                <a:lnTo>
                  <a:pt x="365169" y="35044"/>
                </a:lnTo>
                <a:lnTo>
                  <a:pt x="298899" y="61691"/>
                </a:lnTo>
                <a:lnTo>
                  <a:pt x="236283" y="95440"/>
                </a:lnTo>
                <a:lnTo>
                  <a:pt x="177950" y="136062"/>
                </a:lnTo>
                <a:lnTo>
                  <a:pt x="124527" y="183329"/>
                </a:lnTo>
                <a:lnTo>
                  <a:pt x="76642" y="237012"/>
                </a:lnTo>
                <a:lnTo>
                  <a:pt x="34924" y="296882"/>
                </a:lnTo>
                <a:lnTo>
                  <a:pt x="0" y="362712"/>
                </a:lnTo>
                <a:lnTo>
                  <a:pt x="579628" y="648715"/>
                </a:lnTo>
                <a:lnTo>
                  <a:pt x="579628" y="0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3652646" y="3005455"/>
            <a:ext cx="0" cy="639445"/>
          </a:xfrm>
          <a:custGeom>
            <a:avLst/>
            <a:gdLst/>
            <a:ahLst/>
            <a:cxnLst/>
            <a:rect l="l" t="t" r="r" b="b"/>
            <a:pathLst>
              <a:path w="0" h="639445">
                <a:moveTo>
                  <a:pt x="0" y="638937"/>
                </a:moveTo>
                <a:lnTo>
                  <a:pt x="0" y="0"/>
                </a:lnTo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 txBox="1"/>
          <p:nvPr/>
        </p:nvSpPr>
        <p:spPr>
          <a:xfrm>
            <a:off x="2812353" y="4349057"/>
            <a:ext cx="1680210" cy="40703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-635">
              <a:lnSpc>
                <a:spcPct val="115300"/>
              </a:lnSpc>
            </a:pPr>
            <a:r>
              <a:rPr dirty="0" sz="1250" spc="20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ou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10" b="1">
                <a:latin typeface="Calibri"/>
                <a:cs typeface="Calibri"/>
              </a:rPr>
              <a:t>hold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25" b="1">
                <a:latin typeface="Calibri"/>
                <a:cs typeface="Calibri"/>
              </a:rPr>
              <a:t> </a:t>
            </a:r>
            <a:r>
              <a:rPr dirty="0" sz="1250" spc="25" b="1">
                <a:latin typeface="Calibri"/>
                <a:cs typeface="Calibri"/>
              </a:rPr>
              <a:t>w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5" b="1">
                <a:latin typeface="Calibri"/>
                <a:cs typeface="Calibri"/>
              </a:rPr>
              <a:t>h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15" b="1">
                <a:latin typeface="Calibri"/>
                <a:cs typeface="Calibri"/>
              </a:rPr>
              <a:t> </a:t>
            </a:r>
            <a:r>
              <a:rPr dirty="0" sz="1250" spc="-15" b="1">
                <a:latin typeface="Calibri"/>
                <a:cs typeface="Calibri"/>
              </a:rPr>
              <a:t>l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10" b="1">
                <a:latin typeface="Calibri"/>
                <a:cs typeface="Calibri"/>
              </a:rPr>
              <a:t>on</a:t>
            </a:r>
            <a:r>
              <a:rPr dirty="0" sz="1250" spc="5" b="1">
                <a:latin typeface="Calibri"/>
                <a:cs typeface="Calibri"/>
              </a:rPr>
              <a:t>e</a:t>
            </a:r>
            <a:r>
              <a:rPr dirty="0" sz="1250" spc="40" b="1">
                <a:latin typeface="Calibri"/>
                <a:cs typeface="Calibri"/>
              </a:rPr>
              <a:t> 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-10" b="1">
                <a:latin typeface="Calibri"/>
                <a:cs typeface="Calibri"/>
              </a:rPr>
              <a:t>dul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15" b="1">
                <a:latin typeface="Calibri"/>
                <a:cs typeface="Calibri"/>
              </a:rPr>
              <a:t> 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-10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d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10" b="1">
                <a:latin typeface="Calibri"/>
                <a:cs typeface="Calibri"/>
              </a:rPr>
              <a:t>on</a:t>
            </a:r>
            <a:r>
              <a:rPr dirty="0" sz="1250" spc="5" b="1">
                <a:latin typeface="Calibri"/>
                <a:cs typeface="Calibri"/>
              </a:rPr>
              <a:t>e</a:t>
            </a:r>
            <a:r>
              <a:rPr dirty="0" sz="1250" spc="4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c</a:t>
            </a:r>
            <a:r>
              <a:rPr dirty="0" sz="1250" spc="-15" b="1">
                <a:latin typeface="Calibri"/>
                <a:cs typeface="Calibri"/>
              </a:rPr>
              <a:t>hild</a:t>
            </a:r>
            <a:r>
              <a:rPr dirty="0" sz="1250" b="1">
                <a:latin typeface="Calibri"/>
                <a:cs typeface="Calibri"/>
              </a:rPr>
              <a:t>²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238404" y="6901837"/>
            <a:ext cx="7217409" cy="3803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5">
                <a:latin typeface="Times New Roman"/>
                <a:cs typeface="Times New Roman"/>
              </a:rPr>
              <a:t>*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S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 spc="5">
                <a:latin typeface="Times New Roman"/>
                <a:cs typeface="Times New Roman"/>
              </a:rPr>
              <a:t>fe</a:t>
            </a:r>
            <a:r>
              <a:rPr dirty="0" sz="650" spc="1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Hav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n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5">
                <a:latin typeface="Times New Roman"/>
                <a:cs typeface="Times New Roman"/>
              </a:rPr>
              <a:t>p</a:t>
            </a:r>
            <a:r>
              <a:rPr dirty="0" sz="650" spc="5">
                <a:latin typeface="Times New Roman"/>
                <a:cs typeface="Times New Roman"/>
              </a:rPr>
              <a:t>rogr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 spc="5">
                <a:latin typeface="Times New Roman"/>
                <a:cs typeface="Times New Roman"/>
              </a:rPr>
              <a:t>ms</a:t>
            </a:r>
            <a:r>
              <a:rPr dirty="0" sz="650" spc="10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 spc="5">
                <a:latin typeface="Times New Roman"/>
                <a:cs typeface="Times New Roman"/>
              </a:rPr>
              <a:t>re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in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lu</a:t>
            </a:r>
            <a:r>
              <a:rPr dirty="0" sz="650" spc="10">
                <a:latin typeface="Times New Roman"/>
                <a:cs typeface="Times New Roman"/>
              </a:rPr>
              <a:t>d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d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in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the</a:t>
            </a:r>
            <a:r>
              <a:rPr dirty="0" sz="650" spc="1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Transition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>
                <a:latin typeface="Times New Roman"/>
                <a:cs typeface="Times New Roman"/>
              </a:rPr>
              <a:t>l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Housing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25">
                <a:latin typeface="Times New Roman"/>
                <a:cs typeface="Times New Roman"/>
              </a:rPr>
              <a:t>c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>
                <a:latin typeface="Times New Roman"/>
                <a:cs typeface="Times New Roman"/>
              </a:rPr>
              <a:t>t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gor</a:t>
            </a:r>
            <a:r>
              <a:rPr dirty="0" sz="650" spc="10">
                <a:latin typeface="Times New Roman"/>
                <a:cs typeface="Times New Roman"/>
              </a:rPr>
              <a:t>y</a:t>
            </a:r>
            <a:r>
              <a:rPr dirty="0" sz="650">
                <a:latin typeface="Times New Roman"/>
                <a:cs typeface="Times New Roman"/>
              </a:rPr>
              <a:t>.</a:t>
            </a:r>
            <a:endParaRPr sz="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650" spc="5">
                <a:latin typeface="Times New Roman"/>
                <a:cs typeface="Times New Roman"/>
              </a:rPr>
              <a:t>¹This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c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>
                <a:latin typeface="Times New Roman"/>
                <a:cs typeface="Times New Roman"/>
              </a:rPr>
              <a:t>t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gory</a:t>
            </a:r>
            <a:r>
              <a:rPr dirty="0" sz="650" spc="1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in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lud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single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>
                <a:latin typeface="Times New Roman"/>
                <a:cs typeface="Times New Roman"/>
              </a:rPr>
              <a:t>dults,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adult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ouples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with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no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hildren,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and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groups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of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>
                <a:latin typeface="Times New Roman"/>
                <a:cs typeface="Times New Roman"/>
              </a:rPr>
              <a:t>dults.</a:t>
            </a:r>
            <a:r>
              <a:rPr dirty="0" sz="650" spc="60">
                <a:latin typeface="Times New Roman"/>
                <a:cs typeface="Times New Roman"/>
              </a:rPr>
              <a:t> </a:t>
            </a:r>
            <a:r>
              <a:rPr dirty="0" sz="650" spc="-5">
                <a:latin typeface="Times New Roman"/>
                <a:cs typeface="Times New Roman"/>
              </a:rPr>
              <a:t>²</a:t>
            </a:r>
            <a:r>
              <a:rPr dirty="0" sz="650" spc="5">
                <a:latin typeface="Times New Roman"/>
                <a:cs typeface="Times New Roman"/>
              </a:rPr>
              <a:t>This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cat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gory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in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lud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hous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holds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with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one</a:t>
            </a:r>
            <a:r>
              <a:rPr dirty="0" sz="650" spc="10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 spc="5">
                <a:latin typeface="Times New Roman"/>
                <a:cs typeface="Times New Roman"/>
              </a:rPr>
              <a:t>dult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 spc="5">
                <a:latin typeface="Times New Roman"/>
                <a:cs typeface="Times New Roman"/>
              </a:rPr>
              <a:t>nd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>
                <a:latin typeface="Times New Roman"/>
                <a:cs typeface="Times New Roman"/>
              </a:rPr>
              <a:t>at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>
                <a:latin typeface="Times New Roman"/>
                <a:cs typeface="Times New Roman"/>
              </a:rPr>
              <a:t>l</a:t>
            </a:r>
            <a:r>
              <a:rPr dirty="0" sz="650" spc="10">
                <a:latin typeface="Times New Roman"/>
                <a:cs typeface="Times New Roman"/>
              </a:rPr>
              <a:t>ea</a:t>
            </a:r>
            <a:r>
              <a:rPr dirty="0" sz="650">
                <a:latin typeface="Times New Roman"/>
                <a:cs typeface="Times New Roman"/>
              </a:rPr>
              <a:t>st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one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hild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und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>
                <a:latin typeface="Times New Roman"/>
                <a:cs typeface="Times New Roman"/>
              </a:rPr>
              <a:t>r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 spc="5">
                <a:latin typeface="Times New Roman"/>
                <a:cs typeface="Times New Roman"/>
              </a:rPr>
              <a:t>ge</a:t>
            </a:r>
            <a:r>
              <a:rPr dirty="0" sz="650" spc="1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18.</a:t>
            </a:r>
            <a:endParaRPr sz="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650" spc="5">
                <a:latin typeface="Times New Roman"/>
                <a:cs typeface="Times New Roman"/>
              </a:rPr>
              <a:t>³This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c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>
                <a:latin typeface="Times New Roman"/>
                <a:cs typeface="Times New Roman"/>
              </a:rPr>
              <a:t>t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gory</a:t>
            </a:r>
            <a:r>
              <a:rPr dirty="0" sz="650" spc="1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in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lud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p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rsons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und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>
                <a:latin typeface="Times New Roman"/>
                <a:cs typeface="Times New Roman"/>
              </a:rPr>
              <a:t>r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 spc="5">
                <a:latin typeface="Times New Roman"/>
                <a:cs typeface="Times New Roman"/>
              </a:rPr>
              <a:t>ge</a:t>
            </a:r>
            <a:r>
              <a:rPr dirty="0" sz="650" spc="1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18,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in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luding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hildr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n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in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on</a:t>
            </a:r>
            <a:r>
              <a:rPr dirty="0" sz="650" spc="50">
                <a:latin typeface="Times New Roman"/>
                <a:cs typeface="Times New Roman"/>
              </a:rPr>
              <a:t>e</a:t>
            </a:r>
            <a:r>
              <a:rPr dirty="0" sz="650">
                <a:latin typeface="Times New Roman"/>
                <a:cs typeface="Times New Roman"/>
              </a:rPr>
              <a:t>-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hild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hous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holds,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adoles</a:t>
            </a:r>
            <a:r>
              <a:rPr dirty="0" sz="650" spc="25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ent</a:t>
            </a:r>
            <a:r>
              <a:rPr dirty="0" sz="650" spc="1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p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 spc="5">
                <a:latin typeface="Times New Roman"/>
                <a:cs typeface="Times New Roman"/>
              </a:rPr>
              <a:t>rents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and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th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>
                <a:latin typeface="Times New Roman"/>
                <a:cs typeface="Times New Roman"/>
              </a:rPr>
              <a:t>ir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children,</a:t>
            </a:r>
            <a:r>
              <a:rPr dirty="0" sz="650" spc="20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 spc="5">
                <a:latin typeface="Times New Roman"/>
                <a:cs typeface="Times New Roman"/>
              </a:rPr>
              <a:t>doles</a:t>
            </a:r>
            <a:r>
              <a:rPr dirty="0" sz="650" spc="10">
                <a:latin typeface="Times New Roman"/>
                <a:cs typeface="Times New Roman"/>
              </a:rPr>
              <a:t>ce</a:t>
            </a:r>
            <a:r>
              <a:rPr dirty="0" sz="650" spc="5">
                <a:latin typeface="Times New Roman"/>
                <a:cs typeface="Times New Roman"/>
              </a:rPr>
              <a:t>nt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>
                <a:latin typeface="Times New Roman"/>
                <a:cs typeface="Times New Roman"/>
              </a:rPr>
              <a:t>siblings,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or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oth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>
                <a:latin typeface="Times New Roman"/>
                <a:cs typeface="Times New Roman"/>
              </a:rPr>
              <a:t>r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hous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hold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onfigur</a:t>
            </a:r>
            <a:r>
              <a:rPr dirty="0" sz="650" spc="10">
                <a:latin typeface="Times New Roman"/>
                <a:cs typeface="Times New Roman"/>
              </a:rPr>
              <a:t>a</a:t>
            </a:r>
            <a:r>
              <a:rPr dirty="0" sz="650" spc="5">
                <a:latin typeface="Times New Roman"/>
                <a:cs typeface="Times New Roman"/>
              </a:rPr>
              <a:t>tions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ompos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d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only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of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hildr</a:t>
            </a:r>
            <a:r>
              <a:rPr dirty="0" sz="650" spc="10">
                <a:latin typeface="Times New Roman"/>
                <a:cs typeface="Times New Roman"/>
              </a:rPr>
              <a:t>e</a:t>
            </a:r>
            <a:r>
              <a:rPr dirty="0" sz="650">
                <a:latin typeface="Times New Roman"/>
                <a:cs typeface="Times New Roman"/>
              </a:rPr>
              <a:t>n.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1162779" y="1603314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 h="0">
                <a:moveTo>
                  <a:pt x="0" y="0"/>
                </a:moveTo>
                <a:lnTo>
                  <a:pt x="164313" y="0"/>
                </a:lnTo>
              </a:path>
            </a:pathLst>
          </a:custGeom>
          <a:ln w="1498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10"/>
              <a:t>T</a:t>
            </a:r>
            <a:r>
              <a:rPr dirty="0" spc="5"/>
              <a:t>u</a:t>
            </a:r>
            <a:r>
              <a:rPr dirty="0" spc="-15"/>
              <a:t>e</a:t>
            </a:r>
            <a:r>
              <a:rPr dirty="0"/>
              <a:t>sda</a:t>
            </a:r>
            <a:r>
              <a:rPr dirty="0" spc="-20"/>
              <a:t>y</a:t>
            </a:r>
            <a:r>
              <a:rPr dirty="0"/>
              <a:t>,</a:t>
            </a:r>
            <a:r>
              <a:rPr dirty="0" spc="5"/>
              <a:t> </a:t>
            </a:r>
            <a:r>
              <a:rPr dirty="0"/>
              <a:t>J</a:t>
            </a:r>
            <a:r>
              <a:rPr dirty="0" spc="5"/>
              <a:t>u</a:t>
            </a:r>
            <a:r>
              <a:rPr dirty="0"/>
              <a:t>ne</a:t>
            </a:r>
            <a:r>
              <a:rPr dirty="0" spc="-5"/>
              <a:t> </a:t>
            </a:r>
            <a:r>
              <a:rPr dirty="0"/>
              <a:t>1</a:t>
            </a:r>
            <a:r>
              <a:rPr dirty="0" spc="5"/>
              <a:t>6</a:t>
            </a:r>
            <a:r>
              <a:rPr dirty="0"/>
              <a:t>, </a:t>
            </a:r>
            <a:r>
              <a:rPr dirty="0" spc="5"/>
              <a:t>20</a:t>
            </a:r>
            <a:r>
              <a:rPr dirty="0"/>
              <a:t>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8333" y="1596009"/>
            <a:ext cx="4617720" cy="0"/>
          </a:xfrm>
          <a:custGeom>
            <a:avLst/>
            <a:gdLst/>
            <a:ahLst/>
            <a:cxnLst/>
            <a:rect l="l" t="t" r="r" b="b"/>
            <a:pathLst>
              <a:path w="4617720" h="0">
                <a:moveTo>
                  <a:pt x="0" y="0"/>
                </a:moveTo>
                <a:lnTo>
                  <a:pt x="4617339" y="0"/>
                </a:lnTo>
              </a:path>
            </a:pathLst>
          </a:custGeom>
          <a:ln w="1521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618613" y="3940683"/>
            <a:ext cx="557530" cy="1574165"/>
          </a:xfrm>
          <a:custGeom>
            <a:avLst/>
            <a:gdLst/>
            <a:ahLst/>
            <a:cxnLst/>
            <a:rect l="l" t="t" r="r" b="b"/>
            <a:pathLst>
              <a:path w="557530" h="1574164">
                <a:moveTo>
                  <a:pt x="0" y="1573657"/>
                </a:moveTo>
                <a:lnTo>
                  <a:pt x="556996" y="1573657"/>
                </a:lnTo>
                <a:lnTo>
                  <a:pt x="556996" y="0"/>
                </a:lnTo>
                <a:lnTo>
                  <a:pt x="0" y="0"/>
                </a:lnTo>
                <a:lnTo>
                  <a:pt x="0" y="1573657"/>
                </a:lnTo>
                <a:close/>
              </a:path>
            </a:pathLst>
          </a:custGeom>
          <a:solidFill>
            <a:srgbClr val="FF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618613" y="3940683"/>
            <a:ext cx="557530" cy="1574165"/>
          </a:xfrm>
          <a:custGeom>
            <a:avLst/>
            <a:gdLst/>
            <a:ahLst/>
            <a:cxnLst/>
            <a:rect l="l" t="t" r="r" b="b"/>
            <a:pathLst>
              <a:path w="557530" h="1574164">
                <a:moveTo>
                  <a:pt x="0" y="1573657"/>
                </a:moveTo>
                <a:lnTo>
                  <a:pt x="556996" y="1573657"/>
                </a:lnTo>
                <a:lnTo>
                  <a:pt x="556996" y="0"/>
                </a:lnTo>
                <a:lnTo>
                  <a:pt x="0" y="0"/>
                </a:lnTo>
                <a:lnTo>
                  <a:pt x="0" y="1573657"/>
                </a:lnTo>
                <a:close/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220673" y="4942192"/>
            <a:ext cx="567055" cy="572135"/>
          </a:xfrm>
          <a:custGeom>
            <a:avLst/>
            <a:gdLst/>
            <a:ahLst/>
            <a:cxnLst/>
            <a:rect l="l" t="t" r="r" b="b"/>
            <a:pathLst>
              <a:path w="567055" h="572135">
                <a:moveTo>
                  <a:pt x="0" y="572147"/>
                </a:moveTo>
                <a:lnTo>
                  <a:pt x="567042" y="572147"/>
                </a:lnTo>
                <a:lnTo>
                  <a:pt x="567042" y="0"/>
                </a:lnTo>
                <a:lnTo>
                  <a:pt x="0" y="0"/>
                </a:lnTo>
                <a:lnTo>
                  <a:pt x="0" y="572147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220673" y="4942192"/>
            <a:ext cx="567055" cy="572135"/>
          </a:xfrm>
          <a:custGeom>
            <a:avLst/>
            <a:gdLst/>
            <a:ahLst/>
            <a:cxnLst/>
            <a:rect l="l" t="t" r="r" b="b"/>
            <a:pathLst>
              <a:path w="567055" h="572135">
                <a:moveTo>
                  <a:pt x="0" y="572147"/>
                </a:moveTo>
                <a:lnTo>
                  <a:pt x="567042" y="572147"/>
                </a:lnTo>
                <a:lnTo>
                  <a:pt x="567042" y="0"/>
                </a:lnTo>
                <a:lnTo>
                  <a:pt x="0" y="0"/>
                </a:lnTo>
                <a:lnTo>
                  <a:pt x="0" y="572147"/>
                </a:lnTo>
                <a:close/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618613" y="3501681"/>
            <a:ext cx="557530" cy="439420"/>
          </a:xfrm>
          <a:custGeom>
            <a:avLst/>
            <a:gdLst/>
            <a:ahLst/>
            <a:cxnLst/>
            <a:rect l="l" t="t" r="r" b="b"/>
            <a:pathLst>
              <a:path w="557530" h="439420">
                <a:moveTo>
                  <a:pt x="0" y="438873"/>
                </a:moveTo>
                <a:lnTo>
                  <a:pt x="556996" y="438873"/>
                </a:lnTo>
                <a:lnTo>
                  <a:pt x="556996" y="0"/>
                </a:lnTo>
                <a:lnTo>
                  <a:pt x="0" y="0"/>
                </a:lnTo>
                <a:lnTo>
                  <a:pt x="0" y="438873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618613" y="3501681"/>
            <a:ext cx="557530" cy="439420"/>
          </a:xfrm>
          <a:custGeom>
            <a:avLst/>
            <a:gdLst/>
            <a:ahLst/>
            <a:cxnLst/>
            <a:rect l="l" t="t" r="r" b="b"/>
            <a:pathLst>
              <a:path w="557530" h="439420">
                <a:moveTo>
                  <a:pt x="0" y="438873"/>
                </a:moveTo>
                <a:lnTo>
                  <a:pt x="556996" y="438873"/>
                </a:lnTo>
                <a:lnTo>
                  <a:pt x="556996" y="0"/>
                </a:lnTo>
                <a:lnTo>
                  <a:pt x="0" y="0"/>
                </a:lnTo>
                <a:lnTo>
                  <a:pt x="0" y="438873"/>
                </a:lnTo>
                <a:close/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220673" y="2748280"/>
            <a:ext cx="567055" cy="2193925"/>
          </a:xfrm>
          <a:custGeom>
            <a:avLst/>
            <a:gdLst/>
            <a:ahLst/>
            <a:cxnLst/>
            <a:rect l="l" t="t" r="r" b="b"/>
            <a:pathLst>
              <a:path w="567055" h="2193925">
                <a:moveTo>
                  <a:pt x="0" y="2193798"/>
                </a:moveTo>
                <a:lnTo>
                  <a:pt x="567042" y="2193798"/>
                </a:lnTo>
                <a:lnTo>
                  <a:pt x="567042" y="0"/>
                </a:lnTo>
                <a:lnTo>
                  <a:pt x="0" y="0"/>
                </a:lnTo>
                <a:lnTo>
                  <a:pt x="0" y="2193798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220673" y="2748280"/>
            <a:ext cx="567055" cy="2193925"/>
          </a:xfrm>
          <a:custGeom>
            <a:avLst/>
            <a:gdLst/>
            <a:ahLst/>
            <a:cxnLst/>
            <a:rect l="l" t="t" r="r" b="b"/>
            <a:pathLst>
              <a:path w="567055" h="2193925">
                <a:moveTo>
                  <a:pt x="0" y="2193798"/>
                </a:moveTo>
                <a:lnTo>
                  <a:pt x="567042" y="2193798"/>
                </a:lnTo>
                <a:lnTo>
                  <a:pt x="567042" y="0"/>
                </a:lnTo>
                <a:lnTo>
                  <a:pt x="0" y="0"/>
                </a:lnTo>
                <a:lnTo>
                  <a:pt x="0" y="2193798"/>
                </a:lnTo>
                <a:close/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618613" y="2748330"/>
            <a:ext cx="557530" cy="753745"/>
          </a:xfrm>
          <a:custGeom>
            <a:avLst/>
            <a:gdLst/>
            <a:ahLst/>
            <a:cxnLst/>
            <a:rect l="l" t="t" r="r" b="b"/>
            <a:pathLst>
              <a:path w="557530" h="753745">
                <a:moveTo>
                  <a:pt x="0" y="753313"/>
                </a:moveTo>
                <a:lnTo>
                  <a:pt x="556996" y="753313"/>
                </a:lnTo>
                <a:lnTo>
                  <a:pt x="556996" y="0"/>
                </a:lnTo>
                <a:lnTo>
                  <a:pt x="0" y="0"/>
                </a:lnTo>
                <a:lnTo>
                  <a:pt x="0" y="753313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618613" y="2748330"/>
            <a:ext cx="557530" cy="753745"/>
          </a:xfrm>
          <a:custGeom>
            <a:avLst/>
            <a:gdLst/>
            <a:ahLst/>
            <a:cxnLst/>
            <a:rect l="l" t="t" r="r" b="b"/>
            <a:pathLst>
              <a:path w="557530" h="753745">
                <a:moveTo>
                  <a:pt x="0" y="753313"/>
                </a:moveTo>
                <a:lnTo>
                  <a:pt x="556996" y="753313"/>
                </a:lnTo>
                <a:lnTo>
                  <a:pt x="556996" y="0"/>
                </a:lnTo>
                <a:lnTo>
                  <a:pt x="0" y="0"/>
                </a:lnTo>
                <a:lnTo>
                  <a:pt x="0" y="753313"/>
                </a:lnTo>
                <a:close/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810082" y="2748407"/>
            <a:ext cx="0" cy="2814320"/>
          </a:xfrm>
          <a:custGeom>
            <a:avLst/>
            <a:gdLst/>
            <a:ahLst/>
            <a:cxnLst/>
            <a:rect l="l" t="t" r="r" b="b"/>
            <a:pathLst>
              <a:path w="0" h="2814320">
                <a:moveTo>
                  <a:pt x="0" y="0"/>
                </a:moveTo>
                <a:lnTo>
                  <a:pt x="0" y="2813812"/>
                </a:lnTo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771118" y="5514340"/>
            <a:ext cx="2786380" cy="0"/>
          </a:xfrm>
          <a:custGeom>
            <a:avLst/>
            <a:gdLst/>
            <a:ahLst/>
            <a:cxnLst/>
            <a:rect l="l" t="t" r="r" b="b"/>
            <a:pathLst>
              <a:path w="2786379" h="0">
                <a:moveTo>
                  <a:pt x="0" y="0"/>
                </a:moveTo>
                <a:lnTo>
                  <a:pt x="2785770" y="0"/>
                </a:lnTo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771118" y="5237607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22" y="0"/>
                </a:lnTo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771118" y="4961001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22" y="0"/>
                </a:lnTo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771118" y="4684395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22" y="0"/>
                </a:lnTo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771118" y="4407789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22" y="0"/>
                </a:lnTo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771118" y="4131183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22" y="0"/>
                </a:lnTo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771118" y="3854577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22" y="0"/>
                </a:lnTo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771118" y="3577971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22" y="0"/>
                </a:lnTo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771118" y="3301365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22" y="0"/>
                </a:lnTo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771118" y="3025013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22" y="0"/>
                </a:lnTo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771118" y="2748407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22" y="0"/>
                </a:lnTo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2208022" y="5523991"/>
            <a:ext cx="0" cy="38735"/>
          </a:xfrm>
          <a:custGeom>
            <a:avLst/>
            <a:gdLst/>
            <a:ahLst/>
            <a:cxnLst/>
            <a:rect l="l" t="t" r="r" b="b"/>
            <a:pathLst>
              <a:path w="0" h="38735">
                <a:moveTo>
                  <a:pt x="0" y="38226"/>
                </a:moveTo>
                <a:lnTo>
                  <a:pt x="0" y="0"/>
                </a:lnTo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904062" y="5684844"/>
            <a:ext cx="1208405" cy="6261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-2540">
              <a:lnSpc>
                <a:spcPct val="115199"/>
              </a:lnSpc>
            </a:pPr>
            <a:r>
              <a:rPr dirty="0" sz="1250" spc="15" b="1">
                <a:latin typeface="Calibri"/>
                <a:cs typeface="Calibri"/>
              </a:rPr>
              <a:t>P</a:t>
            </a:r>
            <a:r>
              <a:rPr dirty="0" sz="1250" spc="55" b="1">
                <a:latin typeface="Calibri"/>
                <a:cs typeface="Calibri"/>
              </a:rPr>
              <a:t>e</a:t>
            </a:r>
            <a:r>
              <a:rPr dirty="0" sz="1250" spc="5" b="1">
                <a:latin typeface="Calibri"/>
                <a:cs typeface="Calibri"/>
              </a:rPr>
              <a:t>r</a:t>
            </a:r>
            <a:r>
              <a:rPr dirty="0" sz="1250" spc="35" b="1">
                <a:latin typeface="Calibri"/>
                <a:cs typeface="Calibri"/>
              </a:rPr>
              <a:t>s</a:t>
            </a:r>
            <a:r>
              <a:rPr dirty="0" sz="1250" spc="10" b="1">
                <a:latin typeface="Calibri"/>
                <a:cs typeface="Calibri"/>
              </a:rPr>
              <a:t>on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55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10" b="1">
                <a:latin typeface="Calibri"/>
                <a:cs typeface="Calibri"/>
              </a:rPr>
              <a:t>hou</a:t>
            </a:r>
            <a:r>
              <a:rPr dirty="0" sz="1250" spc="35" b="1">
                <a:latin typeface="Calibri"/>
                <a:cs typeface="Calibri"/>
              </a:rPr>
              <a:t>s</a:t>
            </a:r>
            <a:r>
              <a:rPr dirty="0" sz="1250" spc="55" b="1">
                <a:latin typeface="Calibri"/>
                <a:cs typeface="Calibri"/>
              </a:rPr>
              <a:t>e</a:t>
            </a:r>
            <a:r>
              <a:rPr dirty="0" sz="1250" spc="10" b="1">
                <a:latin typeface="Calibri"/>
                <a:cs typeface="Calibri"/>
              </a:rPr>
              <a:t>ho</a:t>
            </a:r>
            <a:r>
              <a:rPr dirty="0" sz="1250" spc="-5" b="1">
                <a:latin typeface="Calibri"/>
                <a:cs typeface="Calibri"/>
              </a:rPr>
              <a:t>l</a:t>
            </a:r>
            <a:r>
              <a:rPr dirty="0" sz="1250" spc="10" b="1">
                <a:latin typeface="Calibri"/>
                <a:cs typeface="Calibri"/>
              </a:rPr>
              <a:t>d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55" b="1">
                <a:latin typeface="Calibri"/>
                <a:cs typeface="Calibri"/>
              </a:rPr>
              <a:t>w</a:t>
            </a:r>
            <a:r>
              <a:rPr dirty="0" sz="1250" spc="-5" b="1">
                <a:latin typeface="Calibri"/>
                <a:cs typeface="Calibri"/>
              </a:rPr>
              <a:t>i</a:t>
            </a:r>
            <a:r>
              <a:rPr dirty="0" sz="1250" spc="15" b="1">
                <a:latin typeface="Calibri"/>
                <a:cs typeface="Calibri"/>
              </a:rPr>
              <a:t>t</a:t>
            </a:r>
            <a:r>
              <a:rPr dirty="0" sz="1250" spc="10" b="1">
                <a:latin typeface="Calibri"/>
                <a:cs typeface="Calibri"/>
              </a:rPr>
              <a:t>hou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45" b="1">
                <a:latin typeface="Calibri"/>
                <a:cs typeface="Calibri"/>
              </a:rPr>
              <a:t> </a:t>
            </a:r>
            <a:r>
              <a:rPr dirty="0" sz="1250" spc="10" b="1">
                <a:latin typeface="Calibri"/>
                <a:cs typeface="Calibri"/>
              </a:rPr>
              <a:t>ch</a:t>
            </a:r>
            <a:r>
              <a:rPr dirty="0" sz="1250" spc="-5" b="1">
                <a:latin typeface="Calibri"/>
                <a:cs typeface="Calibri"/>
              </a:rPr>
              <a:t>il</a:t>
            </a:r>
            <a:r>
              <a:rPr dirty="0" sz="1250" spc="10" b="1">
                <a:latin typeface="Calibri"/>
                <a:cs typeface="Calibri"/>
              </a:rPr>
              <a:t>dr</a:t>
            </a:r>
            <a:r>
              <a:rPr dirty="0" sz="1250" spc="55" b="1">
                <a:latin typeface="Calibri"/>
                <a:cs typeface="Calibri"/>
              </a:rPr>
              <a:t>e</a:t>
            </a:r>
            <a:r>
              <a:rPr dirty="0" sz="1250" spc="10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¹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233548" y="5684844"/>
            <a:ext cx="1342390" cy="8458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635">
              <a:lnSpc>
                <a:spcPct val="115199"/>
              </a:lnSpc>
            </a:pPr>
            <a:r>
              <a:rPr dirty="0" sz="1250" spc="15" b="1">
                <a:latin typeface="Calibri"/>
                <a:cs typeface="Calibri"/>
              </a:rPr>
              <a:t>P</a:t>
            </a:r>
            <a:r>
              <a:rPr dirty="0" sz="1250" spc="55" b="1">
                <a:latin typeface="Calibri"/>
                <a:cs typeface="Calibri"/>
              </a:rPr>
              <a:t>e</a:t>
            </a:r>
            <a:r>
              <a:rPr dirty="0" sz="1250" spc="5" b="1">
                <a:latin typeface="Calibri"/>
                <a:cs typeface="Calibri"/>
              </a:rPr>
              <a:t>r</a:t>
            </a:r>
            <a:r>
              <a:rPr dirty="0" sz="1250" spc="35" b="1">
                <a:latin typeface="Calibri"/>
                <a:cs typeface="Calibri"/>
              </a:rPr>
              <a:t>s</a:t>
            </a:r>
            <a:r>
              <a:rPr dirty="0" sz="1250" spc="10" b="1">
                <a:latin typeface="Calibri"/>
                <a:cs typeface="Calibri"/>
              </a:rPr>
              <a:t>on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55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10" b="1">
                <a:latin typeface="Calibri"/>
                <a:cs typeface="Calibri"/>
              </a:rPr>
              <a:t>hou</a:t>
            </a:r>
            <a:r>
              <a:rPr dirty="0" sz="1250" spc="35" b="1">
                <a:latin typeface="Calibri"/>
                <a:cs typeface="Calibri"/>
              </a:rPr>
              <a:t>s</a:t>
            </a:r>
            <a:r>
              <a:rPr dirty="0" sz="1250" spc="55" b="1">
                <a:latin typeface="Calibri"/>
                <a:cs typeface="Calibri"/>
              </a:rPr>
              <a:t>e</a:t>
            </a:r>
            <a:r>
              <a:rPr dirty="0" sz="1250" spc="10" b="1">
                <a:latin typeface="Calibri"/>
                <a:cs typeface="Calibri"/>
              </a:rPr>
              <a:t>ho</a:t>
            </a:r>
            <a:r>
              <a:rPr dirty="0" sz="1250" spc="-5" b="1">
                <a:latin typeface="Calibri"/>
                <a:cs typeface="Calibri"/>
              </a:rPr>
              <a:t>l</a:t>
            </a:r>
            <a:r>
              <a:rPr dirty="0" sz="1250" spc="10" b="1">
                <a:latin typeface="Calibri"/>
                <a:cs typeface="Calibri"/>
              </a:rPr>
              <a:t>d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55" b="1">
                <a:latin typeface="Calibri"/>
                <a:cs typeface="Calibri"/>
              </a:rPr>
              <a:t> </a:t>
            </a:r>
            <a:r>
              <a:rPr dirty="0" sz="1250" spc="55" b="1">
                <a:latin typeface="Calibri"/>
                <a:cs typeface="Calibri"/>
              </a:rPr>
              <a:t>w</a:t>
            </a:r>
            <a:r>
              <a:rPr dirty="0" sz="1250" spc="-5" b="1">
                <a:latin typeface="Calibri"/>
                <a:cs typeface="Calibri"/>
              </a:rPr>
              <a:t>i</a:t>
            </a:r>
            <a:r>
              <a:rPr dirty="0" sz="1250" spc="15" b="1">
                <a:latin typeface="Calibri"/>
                <a:cs typeface="Calibri"/>
              </a:rPr>
              <a:t>t</a:t>
            </a:r>
            <a:r>
              <a:rPr dirty="0" sz="1250" spc="5" b="1">
                <a:latin typeface="Calibri"/>
                <a:cs typeface="Calibri"/>
              </a:rPr>
              <a:t>h</a:t>
            </a:r>
            <a:r>
              <a:rPr dirty="0" sz="1250" spc="30" b="1">
                <a:latin typeface="Calibri"/>
                <a:cs typeface="Calibri"/>
              </a:rPr>
              <a:t> </a:t>
            </a:r>
            <a:r>
              <a:rPr dirty="0" sz="1250" spc="-10" b="1">
                <a:latin typeface="Calibri"/>
                <a:cs typeface="Calibri"/>
              </a:rPr>
              <a:t>a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l</a:t>
            </a:r>
            <a:r>
              <a:rPr dirty="0" sz="1250" spc="55" b="1">
                <a:latin typeface="Calibri"/>
                <a:cs typeface="Calibri"/>
              </a:rPr>
              <a:t>e</a:t>
            </a:r>
            <a:r>
              <a:rPr dirty="0" sz="1250" spc="-10" b="1">
                <a:latin typeface="Calibri"/>
                <a:cs typeface="Calibri"/>
              </a:rPr>
              <a:t>a</a:t>
            </a:r>
            <a:r>
              <a:rPr dirty="0" sz="1250" spc="35" b="1">
                <a:latin typeface="Calibri"/>
                <a:cs typeface="Calibri"/>
              </a:rPr>
              <a:t>s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45" b="1">
                <a:latin typeface="Calibri"/>
                <a:cs typeface="Calibri"/>
              </a:rPr>
              <a:t> </a:t>
            </a:r>
            <a:r>
              <a:rPr dirty="0" sz="1250" spc="10" b="1">
                <a:latin typeface="Calibri"/>
                <a:cs typeface="Calibri"/>
              </a:rPr>
              <a:t>on</a:t>
            </a:r>
            <a:r>
              <a:rPr dirty="0" sz="1250" spc="5" b="1">
                <a:latin typeface="Calibri"/>
                <a:cs typeface="Calibri"/>
              </a:rPr>
              <a:t>e</a:t>
            </a:r>
            <a:r>
              <a:rPr dirty="0" sz="1250" spc="75" b="1">
                <a:latin typeface="Calibri"/>
                <a:cs typeface="Calibri"/>
              </a:rPr>
              <a:t> </a:t>
            </a:r>
            <a:r>
              <a:rPr dirty="0" sz="1250" spc="-10" b="1">
                <a:latin typeface="Calibri"/>
                <a:cs typeface="Calibri"/>
              </a:rPr>
              <a:t>a</a:t>
            </a:r>
            <a:r>
              <a:rPr dirty="0" sz="1250" spc="10" b="1">
                <a:latin typeface="Calibri"/>
                <a:cs typeface="Calibri"/>
              </a:rPr>
              <a:t>du</a:t>
            </a:r>
            <a:r>
              <a:rPr dirty="0" sz="1250" spc="-5" b="1">
                <a:latin typeface="Calibri"/>
                <a:cs typeface="Calibri"/>
              </a:rPr>
              <a:t>l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45" b="1">
                <a:latin typeface="Calibri"/>
                <a:cs typeface="Calibri"/>
              </a:rPr>
              <a:t> </a:t>
            </a:r>
            <a:r>
              <a:rPr dirty="0" sz="1250" spc="-10" b="1">
                <a:latin typeface="Calibri"/>
                <a:cs typeface="Calibri"/>
              </a:rPr>
              <a:t>a</a:t>
            </a:r>
            <a:r>
              <a:rPr dirty="0" sz="1250" spc="10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d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10" b="1">
                <a:latin typeface="Calibri"/>
                <a:cs typeface="Calibri"/>
              </a:rPr>
              <a:t>on</a:t>
            </a:r>
            <a:r>
              <a:rPr dirty="0" sz="1250" spc="5" b="1">
                <a:latin typeface="Calibri"/>
                <a:cs typeface="Calibri"/>
              </a:rPr>
              <a:t>e</a:t>
            </a:r>
            <a:r>
              <a:rPr dirty="0" sz="1250" spc="75" b="1">
                <a:latin typeface="Calibri"/>
                <a:cs typeface="Calibri"/>
              </a:rPr>
              <a:t> </a:t>
            </a:r>
            <a:r>
              <a:rPr dirty="0" sz="1250" spc="10" b="1">
                <a:latin typeface="Calibri"/>
                <a:cs typeface="Calibri"/>
              </a:rPr>
              <a:t>ch</a:t>
            </a:r>
            <a:r>
              <a:rPr dirty="0" sz="1250" spc="-5" b="1">
                <a:latin typeface="Calibri"/>
                <a:cs typeface="Calibri"/>
              </a:rPr>
              <a:t>il</a:t>
            </a:r>
            <a:r>
              <a:rPr dirty="0" sz="1250" spc="10" b="1">
                <a:latin typeface="Calibri"/>
                <a:cs typeface="Calibri"/>
              </a:rPr>
              <a:t>d</a:t>
            </a:r>
            <a:r>
              <a:rPr dirty="0" sz="1250" b="1">
                <a:latin typeface="Calibri"/>
                <a:cs typeface="Calibri"/>
              </a:rPr>
              <a:t>²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620774" y="6639204"/>
            <a:ext cx="107950" cy="105410"/>
          </a:xfrm>
          <a:custGeom>
            <a:avLst/>
            <a:gdLst/>
            <a:ahLst/>
            <a:cxnLst/>
            <a:rect l="l" t="t" r="r" b="b"/>
            <a:pathLst>
              <a:path w="107950" h="105409">
                <a:moveTo>
                  <a:pt x="0" y="104914"/>
                </a:moveTo>
                <a:lnTo>
                  <a:pt x="107442" y="104914"/>
                </a:lnTo>
                <a:lnTo>
                  <a:pt x="107442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FF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620774" y="6639204"/>
            <a:ext cx="107950" cy="105410"/>
          </a:xfrm>
          <a:custGeom>
            <a:avLst/>
            <a:gdLst/>
            <a:ahLst/>
            <a:cxnLst/>
            <a:rect l="l" t="t" r="r" b="b"/>
            <a:pathLst>
              <a:path w="107950" h="105409">
                <a:moveTo>
                  <a:pt x="0" y="104914"/>
                </a:moveTo>
                <a:lnTo>
                  <a:pt x="107442" y="104914"/>
                </a:lnTo>
                <a:lnTo>
                  <a:pt x="107442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3800728" y="6639204"/>
            <a:ext cx="107950" cy="105410"/>
          </a:xfrm>
          <a:custGeom>
            <a:avLst/>
            <a:gdLst/>
            <a:ahLst/>
            <a:cxnLst/>
            <a:rect l="l" t="t" r="r" b="b"/>
            <a:pathLst>
              <a:path w="107950" h="105409">
                <a:moveTo>
                  <a:pt x="0" y="104914"/>
                </a:moveTo>
                <a:lnTo>
                  <a:pt x="107443" y="104914"/>
                </a:lnTo>
                <a:lnTo>
                  <a:pt x="107443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800728" y="6639204"/>
            <a:ext cx="107950" cy="105410"/>
          </a:xfrm>
          <a:custGeom>
            <a:avLst/>
            <a:gdLst/>
            <a:ahLst/>
            <a:cxnLst/>
            <a:rect l="l" t="t" r="r" b="b"/>
            <a:pathLst>
              <a:path w="107950" h="105409">
                <a:moveTo>
                  <a:pt x="0" y="104914"/>
                </a:moveTo>
                <a:lnTo>
                  <a:pt x="107443" y="104914"/>
                </a:lnTo>
                <a:lnTo>
                  <a:pt x="107443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882513" y="6639204"/>
            <a:ext cx="107950" cy="105410"/>
          </a:xfrm>
          <a:custGeom>
            <a:avLst/>
            <a:gdLst/>
            <a:ahLst/>
            <a:cxnLst/>
            <a:rect l="l" t="t" r="r" b="b"/>
            <a:pathLst>
              <a:path w="107950" h="105409">
                <a:moveTo>
                  <a:pt x="0" y="104914"/>
                </a:moveTo>
                <a:lnTo>
                  <a:pt x="107746" y="104914"/>
                </a:lnTo>
                <a:lnTo>
                  <a:pt x="107746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882513" y="6639204"/>
            <a:ext cx="107950" cy="105410"/>
          </a:xfrm>
          <a:custGeom>
            <a:avLst/>
            <a:gdLst/>
            <a:ahLst/>
            <a:cxnLst/>
            <a:rect l="l" t="t" r="r" b="b"/>
            <a:pathLst>
              <a:path w="107950" h="105409">
                <a:moveTo>
                  <a:pt x="0" y="104914"/>
                </a:moveTo>
                <a:lnTo>
                  <a:pt x="107746" y="104914"/>
                </a:lnTo>
                <a:lnTo>
                  <a:pt x="107746" y="0"/>
                </a:lnTo>
                <a:lnTo>
                  <a:pt x="0" y="0"/>
                </a:lnTo>
                <a:lnTo>
                  <a:pt x="0" y="104914"/>
                </a:lnTo>
                <a:close/>
              </a:path>
            </a:pathLst>
          </a:custGeom>
          <a:ln w="97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466969" y="4188586"/>
            <a:ext cx="541655" cy="1325880"/>
          </a:xfrm>
          <a:custGeom>
            <a:avLst/>
            <a:gdLst/>
            <a:ahLst/>
            <a:cxnLst/>
            <a:rect l="l" t="t" r="r" b="b"/>
            <a:pathLst>
              <a:path w="541654" h="1325879">
                <a:moveTo>
                  <a:pt x="0" y="1325752"/>
                </a:moveTo>
                <a:lnTo>
                  <a:pt x="541477" y="1325752"/>
                </a:lnTo>
                <a:lnTo>
                  <a:pt x="541477" y="0"/>
                </a:lnTo>
                <a:lnTo>
                  <a:pt x="0" y="0"/>
                </a:lnTo>
                <a:lnTo>
                  <a:pt x="0" y="1325752"/>
                </a:lnTo>
                <a:close/>
              </a:path>
            </a:pathLst>
          </a:custGeom>
          <a:solidFill>
            <a:srgbClr val="FF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466969" y="4188586"/>
            <a:ext cx="541655" cy="1325880"/>
          </a:xfrm>
          <a:custGeom>
            <a:avLst/>
            <a:gdLst/>
            <a:ahLst/>
            <a:cxnLst/>
            <a:rect l="l" t="t" r="r" b="b"/>
            <a:pathLst>
              <a:path w="541654" h="1325879">
                <a:moveTo>
                  <a:pt x="0" y="1325752"/>
                </a:moveTo>
                <a:lnTo>
                  <a:pt x="541477" y="1325752"/>
                </a:lnTo>
                <a:lnTo>
                  <a:pt x="541477" y="0"/>
                </a:lnTo>
                <a:lnTo>
                  <a:pt x="0" y="0"/>
                </a:lnTo>
                <a:lnTo>
                  <a:pt x="0" y="1325752"/>
                </a:lnTo>
                <a:close/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4117975" y="5342635"/>
            <a:ext cx="541655" cy="172085"/>
          </a:xfrm>
          <a:custGeom>
            <a:avLst/>
            <a:gdLst/>
            <a:ahLst/>
            <a:cxnLst/>
            <a:rect l="l" t="t" r="r" b="b"/>
            <a:pathLst>
              <a:path w="541654" h="172085">
                <a:moveTo>
                  <a:pt x="0" y="171704"/>
                </a:moveTo>
                <a:lnTo>
                  <a:pt x="541477" y="171704"/>
                </a:lnTo>
                <a:lnTo>
                  <a:pt x="541477" y="0"/>
                </a:lnTo>
                <a:lnTo>
                  <a:pt x="0" y="0"/>
                </a:lnTo>
                <a:lnTo>
                  <a:pt x="0" y="17170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4117975" y="5342635"/>
            <a:ext cx="541655" cy="172085"/>
          </a:xfrm>
          <a:custGeom>
            <a:avLst/>
            <a:gdLst/>
            <a:ahLst/>
            <a:cxnLst/>
            <a:rect l="l" t="t" r="r" b="b"/>
            <a:pathLst>
              <a:path w="541654" h="172085">
                <a:moveTo>
                  <a:pt x="0" y="171704"/>
                </a:moveTo>
                <a:lnTo>
                  <a:pt x="541477" y="171704"/>
                </a:lnTo>
                <a:lnTo>
                  <a:pt x="541477" y="0"/>
                </a:lnTo>
                <a:lnTo>
                  <a:pt x="0" y="0"/>
                </a:lnTo>
                <a:lnTo>
                  <a:pt x="0" y="171704"/>
                </a:lnTo>
                <a:close/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5466969" y="4007294"/>
            <a:ext cx="541655" cy="181610"/>
          </a:xfrm>
          <a:custGeom>
            <a:avLst/>
            <a:gdLst/>
            <a:ahLst/>
            <a:cxnLst/>
            <a:rect l="l" t="t" r="r" b="b"/>
            <a:pathLst>
              <a:path w="541654" h="181610">
                <a:moveTo>
                  <a:pt x="0" y="181165"/>
                </a:moveTo>
                <a:lnTo>
                  <a:pt x="541477" y="181165"/>
                </a:lnTo>
                <a:lnTo>
                  <a:pt x="541477" y="0"/>
                </a:lnTo>
                <a:lnTo>
                  <a:pt x="0" y="0"/>
                </a:lnTo>
                <a:lnTo>
                  <a:pt x="0" y="181165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5466969" y="4007294"/>
            <a:ext cx="541655" cy="181610"/>
          </a:xfrm>
          <a:custGeom>
            <a:avLst/>
            <a:gdLst/>
            <a:ahLst/>
            <a:cxnLst/>
            <a:rect l="l" t="t" r="r" b="b"/>
            <a:pathLst>
              <a:path w="541654" h="181610">
                <a:moveTo>
                  <a:pt x="0" y="181165"/>
                </a:moveTo>
                <a:lnTo>
                  <a:pt x="541477" y="181165"/>
                </a:lnTo>
                <a:lnTo>
                  <a:pt x="541477" y="0"/>
                </a:lnTo>
                <a:lnTo>
                  <a:pt x="0" y="0"/>
                </a:lnTo>
                <a:lnTo>
                  <a:pt x="0" y="181165"/>
                </a:lnTo>
                <a:close/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4117975" y="2767202"/>
            <a:ext cx="541655" cy="2575560"/>
          </a:xfrm>
          <a:custGeom>
            <a:avLst/>
            <a:gdLst/>
            <a:ahLst/>
            <a:cxnLst/>
            <a:rect l="l" t="t" r="r" b="b"/>
            <a:pathLst>
              <a:path w="541654" h="2575560">
                <a:moveTo>
                  <a:pt x="0" y="2575306"/>
                </a:moveTo>
                <a:lnTo>
                  <a:pt x="541477" y="2575306"/>
                </a:lnTo>
                <a:lnTo>
                  <a:pt x="541477" y="0"/>
                </a:lnTo>
                <a:lnTo>
                  <a:pt x="0" y="0"/>
                </a:lnTo>
                <a:lnTo>
                  <a:pt x="0" y="2575306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4117975" y="2767202"/>
            <a:ext cx="541655" cy="2575560"/>
          </a:xfrm>
          <a:custGeom>
            <a:avLst/>
            <a:gdLst/>
            <a:ahLst/>
            <a:cxnLst/>
            <a:rect l="l" t="t" r="r" b="b"/>
            <a:pathLst>
              <a:path w="541654" h="2575560">
                <a:moveTo>
                  <a:pt x="0" y="2575306"/>
                </a:moveTo>
                <a:lnTo>
                  <a:pt x="541477" y="2575306"/>
                </a:lnTo>
                <a:lnTo>
                  <a:pt x="541477" y="0"/>
                </a:lnTo>
                <a:lnTo>
                  <a:pt x="0" y="0"/>
                </a:lnTo>
                <a:lnTo>
                  <a:pt x="0" y="2575306"/>
                </a:lnTo>
                <a:close/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5466969" y="2767291"/>
            <a:ext cx="541655" cy="1240155"/>
          </a:xfrm>
          <a:custGeom>
            <a:avLst/>
            <a:gdLst/>
            <a:ahLst/>
            <a:cxnLst/>
            <a:rect l="l" t="t" r="r" b="b"/>
            <a:pathLst>
              <a:path w="541654" h="1240154">
                <a:moveTo>
                  <a:pt x="0" y="1240066"/>
                </a:moveTo>
                <a:lnTo>
                  <a:pt x="541477" y="1240066"/>
                </a:lnTo>
                <a:lnTo>
                  <a:pt x="541477" y="0"/>
                </a:lnTo>
                <a:lnTo>
                  <a:pt x="0" y="0"/>
                </a:lnTo>
                <a:lnTo>
                  <a:pt x="0" y="1240066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5466969" y="2767291"/>
            <a:ext cx="541655" cy="1240155"/>
          </a:xfrm>
          <a:custGeom>
            <a:avLst/>
            <a:gdLst/>
            <a:ahLst/>
            <a:cxnLst/>
            <a:rect l="l" t="t" r="r" b="b"/>
            <a:pathLst>
              <a:path w="541654" h="1240154">
                <a:moveTo>
                  <a:pt x="0" y="1240066"/>
                </a:moveTo>
                <a:lnTo>
                  <a:pt x="541477" y="1240066"/>
                </a:lnTo>
                <a:lnTo>
                  <a:pt x="541477" y="0"/>
                </a:lnTo>
                <a:lnTo>
                  <a:pt x="0" y="0"/>
                </a:lnTo>
                <a:lnTo>
                  <a:pt x="0" y="1240066"/>
                </a:lnTo>
                <a:close/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718940" y="5514340"/>
            <a:ext cx="2688590" cy="0"/>
          </a:xfrm>
          <a:custGeom>
            <a:avLst/>
            <a:gdLst/>
            <a:ahLst/>
            <a:cxnLst/>
            <a:rect l="l" t="t" r="r" b="b"/>
            <a:pathLst>
              <a:path w="2688590" h="0">
                <a:moveTo>
                  <a:pt x="0" y="0"/>
                </a:moveTo>
                <a:lnTo>
                  <a:pt x="2688209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3718940" y="5523991"/>
            <a:ext cx="0" cy="38735"/>
          </a:xfrm>
          <a:custGeom>
            <a:avLst/>
            <a:gdLst/>
            <a:ahLst/>
            <a:cxnLst/>
            <a:rect l="l" t="t" r="r" b="b"/>
            <a:pathLst>
              <a:path w="0" h="38735">
                <a:moveTo>
                  <a:pt x="0" y="38226"/>
                </a:moveTo>
                <a:lnTo>
                  <a:pt x="0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5067934" y="5523991"/>
            <a:ext cx="0" cy="38735"/>
          </a:xfrm>
          <a:custGeom>
            <a:avLst/>
            <a:gdLst/>
            <a:ahLst/>
            <a:cxnLst/>
            <a:rect l="l" t="t" r="r" b="b"/>
            <a:pathLst>
              <a:path w="0" h="38735">
                <a:moveTo>
                  <a:pt x="0" y="38226"/>
                </a:moveTo>
                <a:lnTo>
                  <a:pt x="0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6416928" y="5523991"/>
            <a:ext cx="0" cy="38735"/>
          </a:xfrm>
          <a:custGeom>
            <a:avLst/>
            <a:gdLst/>
            <a:ahLst/>
            <a:cxnLst/>
            <a:rect l="l" t="t" r="r" b="b"/>
            <a:pathLst>
              <a:path w="0" h="38735">
                <a:moveTo>
                  <a:pt x="0" y="38226"/>
                </a:moveTo>
                <a:lnTo>
                  <a:pt x="0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7138543" y="5037645"/>
            <a:ext cx="551815" cy="476884"/>
          </a:xfrm>
          <a:custGeom>
            <a:avLst/>
            <a:gdLst/>
            <a:ahLst/>
            <a:cxnLst/>
            <a:rect l="l" t="t" r="r" b="b"/>
            <a:pathLst>
              <a:path w="551815" h="476885">
                <a:moveTo>
                  <a:pt x="0" y="476694"/>
                </a:moveTo>
                <a:lnTo>
                  <a:pt x="551218" y="476694"/>
                </a:lnTo>
                <a:lnTo>
                  <a:pt x="551218" y="0"/>
                </a:lnTo>
                <a:lnTo>
                  <a:pt x="0" y="0"/>
                </a:lnTo>
                <a:lnTo>
                  <a:pt x="0" y="47669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7138543" y="5037645"/>
            <a:ext cx="551815" cy="476884"/>
          </a:xfrm>
          <a:custGeom>
            <a:avLst/>
            <a:gdLst/>
            <a:ahLst/>
            <a:cxnLst/>
            <a:rect l="l" t="t" r="r" b="b"/>
            <a:pathLst>
              <a:path w="551815" h="476885">
                <a:moveTo>
                  <a:pt x="0" y="476694"/>
                </a:moveTo>
                <a:lnTo>
                  <a:pt x="551218" y="476694"/>
                </a:lnTo>
                <a:lnTo>
                  <a:pt x="551218" y="0"/>
                </a:lnTo>
                <a:lnTo>
                  <a:pt x="0" y="0"/>
                </a:lnTo>
                <a:lnTo>
                  <a:pt x="0" y="476694"/>
                </a:lnTo>
                <a:close/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7138543" y="2767330"/>
            <a:ext cx="551815" cy="2270760"/>
          </a:xfrm>
          <a:custGeom>
            <a:avLst/>
            <a:gdLst/>
            <a:ahLst/>
            <a:cxnLst/>
            <a:rect l="l" t="t" r="r" b="b"/>
            <a:pathLst>
              <a:path w="551815" h="2270760">
                <a:moveTo>
                  <a:pt x="0" y="2270252"/>
                </a:moveTo>
                <a:lnTo>
                  <a:pt x="551218" y="2270252"/>
                </a:lnTo>
                <a:lnTo>
                  <a:pt x="551218" y="0"/>
                </a:lnTo>
                <a:lnTo>
                  <a:pt x="0" y="0"/>
                </a:lnTo>
                <a:lnTo>
                  <a:pt x="0" y="2270252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7138543" y="2767330"/>
            <a:ext cx="551815" cy="2270760"/>
          </a:xfrm>
          <a:custGeom>
            <a:avLst/>
            <a:gdLst/>
            <a:ahLst/>
            <a:cxnLst/>
            <a:rect l="l" t="t" r="r" b="b"/>
            <a:pathLst>
              <a:path w="551815" h="2270760">
                <a:moveTo>
                  <a:pt x="0" y="2270252"/>
                </a:moveTo>
                <a:lnTo>
                  <a:pt x="551218" y="2270252"/>
                </a:lnTo>
                <a:lnTo>
                  <a:pt x="551218" y="0"/>
                </a:lnTo>
                <a:lnTo>
                  <a:pt x="0" y="0"/>
                </a:lnTo>
                <a:lnTo>
                  <a:pt x="0" y="2270252"/>
                </a:lnTo>
                <a:close/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6739763" y="5514340"/>
            <a:ext cx="2698115" cy="0"/>
          </a:xfrm>
          <a:custGeom>
            <a:avLst/>
            <a:gdLst/>
            <a:ahLst/>
            <a:cxnLst/>
            <a:rect l="l" t="t" r="r" b="b"/>
            <a:pathLst>
              <a:path w="2698115" h="0">
                <a:moveTo>
                  <a:pt x="0" y="0"/>
                </a:moveTo>
                <a:lnTo>
                  <a:pt x="2697733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6739763" y="5523991"/>
            <a:ext cx="0" cy="38735"/>
          </a:xfrm>
          <a:custGeom>
            <a:avLst/>
            <a:gdLst/>
            <a:ahLst/>
            <a:cxnLst/>
            <a:rect l="l" t="t" r="r" b="b"/>
            <a:pathLst>
              <a:path w="0" h="38735">
                <a:moveTo>
                  <a:pt x="0" y="38226"/>
                </a:moveTo>
                <a:lnTo>
                  <a:pt x="0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8098155" y="5523991"/>
            <a:ext cx="0" cy="38735"/>
          </a:xfrm>
          <a:custGeom>
            <a:avLst/>
            <a:gdLst/>
            <a:ahLst/>
            <a:cxnLst/>
            <a:rect l="l" t="t" r="r" b="b"/>
            <a:pathLst>
              <a:path w="0" h="38735">
                <a:moveTo>
                  <a:pt x="0" y="38226"/>
                </a:moveTo>
                <a:lnTo>
                  <a:pt x="0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9446894" y="5523991"/>
            <a:ext cx="0" cy="38735"/>
          </a:xfrm>
          <a:custGeom>
            <a:avLst/>
            <a:gdLst/>
            <a:ahLst/>
            <a:cxnLst/>
            <a:rect l="l" t="t" r="r" b="b"/>
            <a:pathLst>
              <a:path w="0" h="38735">
                <a:moveTo>
                  <a:pt x="0" y="38226"/>
                </a:moveTo>
                <a:lnTo>
                  <a:pt x="0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 txBox="1"/>
          <p:nvPr/>
        </p:nvSpPr>
        <p:spPr>
          <a:xfrm>
            <a:off x="365633" y="1444974"/>
            <a:ext cx="8299450" cy="4160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3663950">
              <a:lnSpc>
                <a:spcPct val="115599"/>
              </a:lnSpc>
              <a:tabLst>
                <a:tab pos="923925" algn="l"/>
              </a:tabLst>
            </a:pPr>
            <a:r>
              <a:rPr dirty="0" sz="1300" spc="-5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b="1">
                <a:latin typeface="Calibri"/>
                <a:cs typeface="Calibri"/>
              </a:rPr>
              <a:t>C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N</a:t>
            </a:r>
            <a:r>
              <a:rPr dirty="0" sz="1300" spc="-25" b="1">
                <a:latin typeface="Calibri"/>
                <a:cs typeface="Calibri"/>
              </a:rPr>
              <a:t>a</a:t>
            </a:r>
            <a:r>
              <a:rPr dirty="0" sz="1300" spc="-5" b="1">
                <a:latin typeface="Calibri"/>
                <a:cs typeface="Calibri"/>
              </a:rPr>
              <a:t>me</a:t>
            </a:r>
            <a:r>
              <a:rPr dirty="0" sz="1300" spc="-5" b="1">
                <a:latin typeface="Calibri"/>
                <a:cs typeface="Calibri"/>
              </a:rPr>
              <a:t>:</a:t>
            </a:r>
            <a:r>
              <a:rPr dirty="0" sz="1300" b="1">
                <a:latin typeface="Calibri"/>
                <a:cs typeface="Calibri"/>
              </a:rPr>
              <a:t>	</a:t>
            </a:r>
            <a:r>
              <a:rPr dirty="0" sz="1300" spc="-10" b="1">
                <a:latin typeface="Calibri"/>
                <a:cs typeface="Calibri"/>
              </a:rPr>
              <a:t>P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20" b="1">
                <a:latin typeface="Calibri"/>
                <a:cs typeface="Calibri"/>
              </a:rPr>
              <a:t>t</a:t>
            </a: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15" b="1">
                <a:latin typeface="Calibri"/>
                <a:cs typeface="Calibri"/>
              </a:rPr>
              <a:t>s</a:t>
            </a:r>
            <a:r>
              <a:rPr dirty="0" sz="1300" spc="-5" b="1">
                <a:latin typeface="Calibri"/>
                <a:cs typeface="Calibri"/>
              </a:rPr>
              <a:t>fi</a:t>
            </a:r>
            <a:r>
              <a:rPr dirty="0" sz="1300" spc="-10" b="1">
                <a:latin typeface="Calibri"/>
                <a:cs typeface="Calibri"/>
              </a:rPr>
              <a:t>e</a:t>
            </a:r>
            <a:r>
              <a:rPr dirty="0" sz="1300" spc="-5" b="1">
                <a:latin typeface="Calibri"/>
                <a:cs typeface="Calibri"/>
              </a:rPr>
              <a:t>l</a:t>
            </a:r>
            <a:r>
              <a:rPr dirty="0" sz="1300" spc="-15" b="1">
                <a:latin typeface="Calibri"/>
                <a:cs typeface="Calibri"/>
              </a:rPr>
              <a:t>d/</a:t>
            </a:r>
            <a:r>
              <a:rPr dirty="0" sz="1300" spc="-10" b="1">
                <a:latin typeface="Calibri"/>
                <a:cs typeface="Calibri"/>
              </a:rPr>
              <a:t>B</a:t>
            </a:r>
            <a:r>
              <a:rPr dirty="0" sz="1300" spc="-15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10" b="1">
                <a:latin typeface="Calibri"/>
                <a:cs typeface="Calibri"/>
              </a:rPr>
              <a:t>k</a:t>
            </a:r>
            <a:r>
              <a:rPr dirty="0" sz="1300" spc="-15" b="1">
                <a:latin typeface="Calibri"/>
                <a:cs typeface="Calibri"/>
              </a:rPr>
              <a:t>sh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5" b="1">
                <a:latin typeface="Calibri"/>
                <a:cs typeface="Calibri"/>
              </a:rPr>
              <a:t>e</a:t>
            </a:r>
            <a:r>
              <a:rPr dirty="0" sz="1300" spc="-5" b="1">
                <a:latin typeface="Calibri"/>
                <a:cs typeface="Calibri"/>
              </a:rPr>
              <a:t>,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F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20" b="1">
                <a:latin typeface="Calibri"/>
                <a:cs typeface="Calibri"/>
              </a:rPr>
              <a:t>a</a:t>
            </a:r>
            <a:r>
              <a:rPr dirty="0" sz="1300" spc="-15" b="1">
                <a:latin typeface="Calibri"/>
                <a:cs typeface="Calibri"/>
              </a:rPr>
              <a:t>n</a:t>
            </a:r>
            <a:r>
              <a:rPr dirty="0" sz="1300" spc="-5" b="1">
                <a:latin typeface="Calibri"/>
                <a:cs typeface="Calibri"/>
              </a:rPr>
              <a:t>kl</a:t>
            </a:r>
            <a:r>
              <a:rPr dirty="0" sz="1300" b="1">
                <a:latin typeface="Calibri"/>
                <a:cs typeface="Calibri"/>
              </a:rPr>
              <a:t>i</a:t>
            </a:r>
            <a:r>
              <a:rPr dirty="0" sz="1300" spc="-15" b="1">
                <a:latin typeface="Calibri"/>
                <a:cs typeface="Calibri"/>
              </a:rPr>
              <a:t>n</a:t>
            </a:r>
            <a:r>
              <a:rPr dirty="0" sz="1300" spc="-5" b="1">
                <a:latin typeface="Calibri"/>
                <a:cs typeface="Calibri"/>
              </a:rPr>
              <a:t>,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Ha</a:t>
            </a:r>
            <a:r>
              <a:rPr dirty="0" sz="1300" spc="-5" b="1">
                <a:latin typeface="Calibri"/>
                <a:cs typeface="Calibri"/>
              </a:rPr>
              <a:t>m</a:t>
            </a:r>
            <a:r>
              <a:rPr dirty="0" sz="1300" spc="-15" b="1">
                <a:latin typeface="Calibri"/>
                <a:cs typeface="Calibri"/>
              </a:rPr>
              <a:t>p</a:t>
            </a:r>
            <a:r>
              <a:rPr dirty="0" sz="1300" spc="-1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h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spc="-15" b="1">
                <a:latin typeface="Calibri"/>
                <a:cs typeface="Calibri"/>
              </a:rPr>
              <a:t>un</a:t>
            </a: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5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b="1">
                <a:latin typeface="Calibri"/>
                <a:cs typeface="Calibri"/>
              </a:rPr>
              <a:t>C</a:t>
            </a:r>
            <a:r>
              <a:rPr dirty="0" sz="1300" b="1">
                <a:latin typeface="Calibri"/>
                <a:cs typeface="Calibri"/>
              </a:rPr>
              <a:t> </a:t>
            </a:r>
            <a:r>
              <a:rPr dirty="0" sz="1300" spc="-5" b="1" u="heavy">
                <a:latin typeface="Calibri"/>
                <a:cs typeface="Calibri"/>
              </a:rPr>
              <a:t>C</a:t>
            </a:r>
            <a:r>
              <a:rPr dirty="0" sz="1300" spc="-20" b="1" u="heavy">
                <a:latin typeface="Calibri"/>
                <a:cs typeface="Calibri"/>
              </a:rPr>
              <a:t>o</a:t>
            </a:r>
            <a:r>
              <a:rPr dirty="0" sz="1300" b="1" u="heavy">
                <a:latin typeface="Calibri"/>
                <a:cs typeface="Calibri"/>
              </a:rPr>
              <a:t>C</a:t>
            </a:r>
            <a:r>
              <a:rPr dirty="0" sz="1300" spc="-15" b="1" u="heavy">
                <a:latin typeface="Calibri"/>
                <a:cs typeface="Calibri"/>
              </a:rPr>
              <a:t> </a:t>
            </a:r>
            <a:r>
              <a:rPr dirty="0" sz="1300" spc="-10" b="1" u="heavy">
                <a:latin typeface="Calibri"/>
                <a:cs typeface="Calibri"/>
              </a:rPr>
              <a:t>N</a:t>
            </a:r>
            <a:r>
              <a:rPr dirty="0" sz="1300" spc="-20" b="1" u="heavy">
                <a:latin typeface="Calibri"/>
                <a:cs typeface="Calibri"/>
              </a:rPr>
              <a:t>u</a:t>
            </a:r>
            <a:r>
              <a:rPr dirty="0" sz="1300" spc="-5" b="1" u="heavy">
                <a:latin typeface="Calibri"/>
                <a:cs typeface="Calibri"/>
              </a:rPr>
              <a:t>m</a:t>
            </a:r>
            <a:r>
              <a:rPr dirty="0" sz="1300" spc="-15" b="1" u="heavy">
                <a:latin typeface="Calibri"/>
                <a:cs typeface="Calibri"/>
              </a:rPr>
              <a:t>b</a:t>
            </a:r>
            <a:r>
              <a:rPr dirty="0" sz="1300" spc="-5" b="1" u="heavy">
                <a:latin typeface="Calibri"/>
                <a:cs typeface="Calibri"/>
              </a:rPr>
              <a:t>e</a:t>
            </a:r>
            <a:r>
              <a:rPr dirty="0" sz="1300" spc="-10" b="1" u="heavy">
                <a:latin typeface="Calibri"/>
                <a:cs typeface="Calibri"/>
              </a:rPr>
              <a:t>r</a:t>
            </a:r>
            <a:r>
              <a:rPr dirty="0" sz="1300" spc="-5" b="1" u="heavy">
                <a:latin typeface="Calibri"/>
                <a:cs typeface="Calibri"/>
              </a:rPr>
              <a:t>:</a:t>
            </a:r>
            <a:r>
              <a:rPr dirty="0" sz="1300" b="1" u="heavy">
                <a:latin typeface="Calibri"/>
                <a:cs typeface="Calibri"/>
              </a:rPr>
              <a:t>   </a:t>
            </a:r>
            <a:r>
              <a:rPr dirty="0" sz="1300" spc="105" b="1" u="heavy">
                <a:latin typeface="Calibri"/>
                <a:cs typeface="Calibri"/>
              </a:rPr>
              <a:t> </a:t>
            </a:r>
            <a:r>
              <a:rPr dirty="0" sz="1300" spc="-10" b="1" u="heavy">
                <a:latin typeface="Calibri"/>
                <a:cs typeface="Calibri"/>
              </a:rPr>
              <a:t>M</a:t>
            </a:r>
            <a:r>
              <a:rPr dirty="0" sz="1300" spc="-20" b="1" u="heavy">
                <a:latin typeface="Calibri"/>
                <a:cs typeface="Calibri"/>
              </a:rPr>
              <a:t>A</a:t>
            </a:r>
            <a:r>
              <a:rPr dirty="0" sz="1300" spc="-5" b="1" u="heavy">
                <a:latin typeface="Calibri"/>
                <a:cs typeface="Calibri"/>
              </a:rPr>
              <a:t>-</a:t>
            </a:r>
            <a:r>
              <a:rPr dirty="0" sz="1300" spc="-10" b="1" u="heavy">
                <a:latin typeface="Calibri"/>
                <a:cs typeface="Calibri"/>
              </a:rPr>
              <a:t>507</a:t>
            </a:r>
            <a:endParaRPr sz="1300">
              <a:latin typeface="Calibri"/>
              <a:cs typeface="Calibri"/>
            </a:endParaRPr>
          </a:p>
          <a:p>
            <a:pPr marL="1307465" marR="5080" indent="154305">
              <a:lnSpc>
                <a:spcPts val="2700"/>
              </a:lnSpc>
              <a:tabLst>
                <a:tab pos="4249420" algn="l"/>
                <a:tab pos="7374255" algn="l"/>
              </a:tabLst>
            </a:pPr>
            <a:r>
              <a:rPr dirty="0" sz="1400" spc="-10" b="1" u="heavy">
                <a:latin typeface="Calibri"/>
                <a:cs typeface="Calibri"/>
              </a:rPr>
              <a:t>2</a:t>
            </a:r>
            <a:r>
              <a:rPr dirty="0" sz="1400" spc="-20" b="1" u="heavy">
                <a:latin typeface="Calibri"/>
                <a:cs typeface="Calibri"/>
              </a:rPr>
              <a:t>0</a:t>
            </a:r>
            <a:r>
              <a:rPr dirty="0" sz="1400" spc="-10" b="1" u="heavy">
                <a:latin typeface="Calibri"/>
                <a:cs typeface="Calibri"/>
              </a:rPr>
              <a:t>14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spc="-15" b="1" u="heavy">
                <a:latin typeface="Calibri"/>
                <a:cs typeface="Calibri"/>
              </a:rPr>
              <a:t>Po</a:t>
            </a:r>
            <a:r>
              <a:rPr dirty="0" sz="1400" spc="-5" b="1" u="heavy">
                <a:latin typeface="Calibri"/>
                <a:cs typeface="Calibri"/>
              </a:rPr>
              <a:t>i</a:t>
            </a:r>
            <a:r>
              <a:rPr dirty="0" sz="1400" spc="-5" b="1" u="heavy">
                <a:latin typeface="Calibri"/>
                <a:cs typeface="Calibri"/>
              </a:rPr>
              <a:t>n</a:t>
            </a:r>
            <a:r>
              <a:rPr dirty="0" sz="1400" spc="-5" b="1" u="heavy">
                <a:latin typeface="Calibri"/>
                <a:cs typeface="Calibri"/>
              </a:rPr>
              <a:t>t-In</a:t>
            </a:r>
            <a:r>
              <a:rPr dirty="0" sz="1400" spc="-5" b="1" u="heavy">
                <a:latin typeface="Calibri"/>
                <a:cs typeface="Calibri"/>
              </a:rPr>
              <a:t>-</a:t>
            </a:r>
            <a:r>
              <a:rPr dirty="0" sz="1400" b="1" u="heavy">
                <a:latin typeface="Calibri"/>
                <a:cs typeface="Calibri"/>
              </a:rPr>
              <a:t>Time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spc="-15" b="1" u="heavy">
                <a:latin typeface="Calibri"/>
                <a:cs typeface="Calibri"/>
              </a:rPr>
              <a:t>Cou</a:t>
            </a:r>
            <a:r>
              <a:rPr dirty="0" sz="1400" spc="-5" b="1" u="heavy">
                <a:latin typeface="Calibri"/>
                <a:cs typeface="Calibri"/>
              </a:rPr>
              <a:t>n</a:t>
            </a:r>
            <a:r>
              <a:rPr dirty="0" sz="1400" spc="-5" b="1" u="heavy">
                <a:latin typeface="Calibri"/>
                <a:cs typeface="Calibri"/>
              </a:rPr>
              <a:t>t</a:t>
            </a:r>
            <a:r>
              <a:rPr dirty="0" sz="1400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P</a:t>
            </a:r>
            <a:r>
              <a:rPr dirty="0" sz="1400" spc="5" b="1" u="heavy">
                <a:latin typeface="Calibri"/>
                <a:cs typeface="Calibri"/>
              </a:rPr>
              <a:t>r</a:t>
            </a:r>
            <a:r>
              <a:rPr dirty="0" sz="1400" spc="-10" b="1" u="heavy">
                <a:latin typeface="Calibri"/>
                <a:cs typeface="Calibri"/>
              </a:rPr>
              <a:t>opo</a:t>
            </a:r>
            <a:r>
              <a:rPr dirty="0" sz="1400" spc="-5" b="1" u="heavy">
                <a:latin typeface="Calibri"/>
                <a:cs typeface="Calibri"/>
              </a:rPr>
              <a:t>r</a:t>
            </a:r>
            <a:r>
              <a:rPr dirty="0" sz="1400" spc="5" b="1" u="heavy">
                <a:latin typeface="Calibri"/>
                <a:cs typeface="Calibri"/>
              </a:rPr>
              <a:t>t</a:t>
            </a:r>
            <a:r>
              <a:rPr dirty="0" sz="1400" spc="-10" b="1" u="heavy">
                <a:latin typeface="Calibri"/>
                <a:cs typeface="Calibri"/>
              </a:rPr>
              <a:t>ion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b="1" u="heavy">
                <a:latin typeface="Calibri"/>
                <a:cs typeface="Calibri"/>
              </a:rPr>
              <a:t>of</a:t>
            </a:r>
            <a:r>
              <a:rPr dirty="0" sz="1400" spc="-5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P</a:t>
            </a:r>
            <a:r>
              <a:rPr dirty="0" sz="1400" b="1" u="heavy">
                <a:latin typeface="Calibri"/>
                <a:cs typeface="Calibri"/>
              </a:rPr>
              <a:t>e</a:t>
            </a:r>
            <a:r>
              <a:rPr dirty="0" sz="1400" spc="5" b="1" u="heavy">
                <a:latin typeface="Calibri"/>
                <a:cs typeface="Calibri"/>
              </a:rPr>
              <a:t>r</a:t>
            </a:r>
            <a:r>
              <a:rPr dirty="0" sz="1400" spc="-10" b="1" u="heavy">
                <a:latin typeface="Calibri"/>
                <a:cs typeface="Calibri"/>
              </a:rPr>
              <a:t>sons</a:t>
            </a:r>
            <a:r>
              <a:rPr dirty="0" sz="1400" spc="-5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in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b="1" u="heavy">
                <a:latin typeface="Calibri"/>
                <a:cs typeface="Calibri"/>
              </a:rPr>
              <a:t>eac</a:t>
            </a:r>
            <a:r>
              <a:rPr dirty="0" sz="1400" spc="-10" b="1" u="heavy">
                <a:latin typeface="Calibri"/>
                <a:cs typeface="Calibri"/>
              </a:rPr>
              <a:t>h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A</a:t>
            </a:r>
            <a:r>
              <a:rPr dirty="0" sz="1400" spc="-5" b="1" u="heavy">
                <a:latin typeface="Calibri"/>
                <a:cs typeface="Calibri"/>
              </a:rPr>
              <a:t>g</a:t>
            </a:r>
            <a:r>
              <a:rPr dirty="0" sz="1400" b="1" u="heavy">
                <a:latin typeface="Calibri"/>
                <a:cs typeface="Calibri"/>
              </a:rPr>
              <a:t>e</a:t>
            </a:r>
            <a:r>
              <a:rPr dirty="0" sz="1400" spc="-5" b="1" u="heavy">
                <a:latin typeface="Calibri"/>
                <a:cs typeface="Calibri"/>
              </a:rPr>
              <a:t> G</a:t>
            </a:r>
            <a:r>
              <a:rPr dirty="0" sz="1400" spc="5" b="1" u="heavy">
                <a:latin typeface="Calibri"/>
                <a:cs typeface="Calibri"/>
              </a:rPr>
              <a:t>r</a:t>
            </a:r>
            <a:r>
              <a:rPr dirty="0" sz="1400" spc="-10" b="1" u="heavy">
                <a:latin typeface="Calibri"/>
                <a:cs typeface="Calibri"/>
              </a:rPr>
              <a:t>oup</a:t>
            </a:r>
            <a:r>
              <a:rPr dirty="0" sz="1400" spc="-5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by</a:t>
            </a:r>
            <a:r>
              <a:rPr dirty="0" sz="1400" spc="-15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Hou</a:t>
            </a:r>
            <a:r>
              <a:rPr dirty="0" sz="1400" spc="-5" b="1" u="heavy">
                <a:latin typeface="Calibri"/>
                <a:cs typeface="Calibri"/>
              </a:rPr>
              <a:t>s</a:t>
            </a:r>
            <a:r>
              <a:rPr dirty="0" sz="1400" b="1" u="heavy">
                <a:latin typeface="Calibri"/>
                <a:cs typeface="Calibri"/>
              </a:rPr>
              <a:t>e</a:t>
            </a:r>
            <a:r>
              <a:rPr dirty="0" sz="1400" spc="-10" b="1" u="heavy">
                <a:latin typeface="Calibri"/>
                <a:cs typeface="Calibri"/>
              </a:rPr>
              <a:t>hold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spc="-15" b="1" u="heavy">
                <a:latin typeface="Calibri"/>
                <a:cs typeface="Calibri"/>
              </a:rPr>
              <a:t>Ty</a:t>
            </a:r>
            <a:r>
              <a:rPr dirty="0" sz="1400" spc="-10" b="1" u="heavy">
                <a:latin typeface="Calibri"/>
                <a:cs typeface="Calibri"/>
              </a:rPr>
              <a:t>p</a:t>
            </a:r>
            <a:r>
              <a:rPr dirty="0" sz="1400" b="1" u="heavy">
                <a:latin typeface="Calibri"/>
                <a:cs typeface="Calibri"/>
              </a:rPr>
              <a:t>e</a:t>
            </a:r>
            <a:r>
              <a:rPr dirty="0" sz="140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Emerge</a:t>
            </a:r>
            <a:r>
              <a:rPr dirty="0" sz="1400" spc="-5" b="1">
                <a:latin typeface="Calibri"/>
                <a:cs typeface="Calibri"/>
              </a:rPr>
              <a:t>n</a:t>
            </a:r>
            <a:r>
              <a:rPr dirty="0" sz="1400" b="1">
                <a:latin typeface="Calibri"/>
                <a:cs typeface="Calibri"/>
              </a:rPr>
              <a:t>c</a:t>
            </a:r>
            <a:r>
              <a:rPr dirty="0" sz="1400" spc="-10" b="1">
                <a:latin typeface="Calibri"/>
                <a:cs typeface="Calibri"/>
              </a:rPr>
              <a:t>y</a:t>
            </a:r>
            <a:r>
              <a:rPr dirty="0" sz="1400" b="1">
                <a:latin typeface="Calibri"/>
                <a:cs typeface="Calibri"/>
              </a:rPr>
              <a:t>	</a:t>
            </a:r>
            <a:r>
              <a:rPr dirty="0" sz="1400" spc="-5" b="1">
                <a:latin typeface="Calibri"/>
                <a:cs typeface="Calibri"/>
              </a:rPr>
              <a:t>T</a:t>
            </a:r>
            <a:r>
              <a:rPr dirty="0" sz="1400" b="1">
                <a:latin typeface="Calibri"/>
                <a:cs typeface="Calibri"/>
              </a:rPr>
              <a:t>r</a:t>
            </a:r>
            <a:r>
              <a:rPr dirty="0" sz="1400" spc="-10" b="1">
                <a:latin typeface="Calibri"/>
                <a:cs typeface="Calibri"/>
              </a:rPr>
              <a:t>an</a:t>
            </a:r>
            <a:r>
              <a:rPr dirty="0" sz="1400" spc="-5" b="1">
                <a:latin typeface="Calibri"/>
                <a:cs typeface="Calibri"/>
              </a:rPr>
              <a:t>s</a:t>
            </a:r>
            <a:r>
              <a:rPr dirty="0" sz="1400" spc="-5" b="1">
                <a:latin typeface="Calibri"/>
                <a:cs typeface="Calibri"/>
              </a:rPr>
              <a:t>it</a:t>
            </a:r>
            <a:r>
              <a:rPr dirty="0" sz="1400" b="1">
                <a:latin typeface="Calibri"/>
                <a:cs typeface="Calibri"/>
              </a:rPr>
              <a:t>i</a:t>
            </a:r>
            <a:r>
              <a:rPr dirty="0" sz="1400" spc="-10" b="1">
                <a:latin typeface="Calibri"/>
                <a:cs typeface="Calibri"/>
              </a:rPr>
              <a:t>ona</a:t>
            </a:r>
            <a:r>
              <a:rPr dirty="0" sz="1400" b="1">
                <a:latin typeface="Calibri"/>
                <a:cs typeface="Calibri"/>
              </a:rPr>
              <a:t>l</a:t>
            </a:r>
            <a:r>
              <a:rPr dirty="0" sz="1400" b="1">
                <a:latin typeface="Calibri"/>
                <a:cs typeface="Calibri"/>
              </a:rPr>
              <a:t>*	</a:t>
            </a:r>
            <a:r>
              <a:rPr dirty="0" sz="1400" spc="-20" b="1">
                <a:latin typeface="Calibri"/>
                <a:cs typeface="Calibri"/>
              </a:rPr>
              <a:t>U</a:t>
            </a:r>
            <a:r>
              <a:rPr dirty="0" sz="1400" spc="-10" b="1">
                <a:latin typeface="Calibri"/>
                <a:cs typeface="Calibri"/>
              </a:rPr>
              <a:t>nsh</a:t>
            </a:r>
            <a:r>
              <a:rPr dirty="0" sz="1400" spc="-15" b="1">
                <a:latin typeface="Calibri"/>
                <a:cs typeface="Calibri"/>
              </a:rPr>
              <a:t>el</a:t>
            </a:r>
            <a:r>
              <a:rPr dirty="0" sz="1400" b="1">
                <a:latin typeface="Calibri"/>
                <a:cs typeface="Calibri"/>
              </a:rPr>
              <a:t>t</a:t>
            </a:r>
            <a:r>
              <a:rPr dirty="0" sz="1400" b="1">
                <a:latin typeface="Calibri"/>
                <a:cs typeface="Calibri"/>
              </a:rPr>
              <a:t>e</a:t>
            </a:r>
            <a:r>
              <a:rPr dirty="0" sz="1400" spc="5" b="1">
                <a:latin typeface="Calibri"/>
                <a:cs typeface="Calibri"/>
              </a:rPr>
              <a:t>r</a:t>
            </a:r>
            <a:r>
              <a:rPr dirty="0" sz="1400" spc="-5" b="1">
                <a:latin typeface="Calibri"/>
                <a:cs typeface="Calibri"/>
              </a:rPr>
              <a:t>ed</a:t>
            </a:r>
            <a:endParaRPr sz="1400">
              <a:latin typeface="Calibri"/>
              <a:cs typeface="Calibri"/>
            </a:endParaRPr>
          </a:p>
          <a:p>
            <a:pPr algn="ctr" marR="7884159">
              <a:lnSpc>
                <a:spcPct val="100000"/>
              </a:lnSpc>
              <a:spcBef>
                <a:spcPts val="1135"/>
              </a:spcBef>
            </a:pPr>
            <a:r>
              <a:rPr dirty="0" sz="950" spc="50" b="1">
                <a:latin typeface="Calibri"/>
                <a:cs typeface="Calibri"/>
              </a:rPr>
              <a:t>100%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"/>
              </a:spcBef>
            </a:pPr>
            <a:endParaRPr sz="900">
              <a:latin typeface="Times New Roman"/>
              <a:cs typeface="Times New Roman"/>
            </a:endParaRPr>
          </a:p>
          <a:p>
            <a:pPr algn="ctr" marR="7816215">
              <a:lnSpc>
                <a:spcPct val="100000"/>
              </a:lnSpc>
            </a:pPr>
            <a:r>
              <a:rPr dirty="0" sz="950" spc="50" b="1">
                <a:latin typeface="Calibri"/>
                <a:cs typeface="Calibri"/>
              </a:rPr>
              <a:t>90%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"/>
              </a:spcBef>
            </a:pPr>
            <a:endParaRPr sz="900">
              <a:latin typeface="Times New Roman"/>
              <a:cs typeface="Times New Roman"/>
            </a:endParaRPr>
          </a:p>
          <a:p>
            <a:pPr algn="ctr" marR="7816215">
              <a:lnSpc>
                <a:spcPct val="100000"/>
              </a:lnSpc>
            </a:pPr>
            <a:r>
              <a:rPr dirty="0" sz="950" spc="50" b="1">
                <a:latin typeface="Calibri"/>
                <a:cs typeface="Calibri"/>
              </a:rPr>
              <a:t>80%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"/>
              </a:spcBef>
            </a:pPr>
            <a:endParaRPr sz="900">
              <a:latin typeface="Times New Roman"/>
              <a:cs typeface="Times New Roman"/>
            </a:endParaRPr>
          </a:p>
          <a:p>
            <a:pPr algn="ctr" marR="7816215">
              <a:lnSpc>
                <a:spcPct val="100000"/>
              </a:lnSpc>
            </a:pPr>
            <a:r>
              <a:rPr dirty="0" sz="950" spc="50" b="1">
                <a:latin typeface="Calibri"/>
                <a:cs typeface="Calibri"/>
              </a:rPr>
              <a:t>70%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"/>
              </a:spcBef>
            </a:pPr>
            <a:endParaRPr sz="900">
              <a:latin typeface="Times New Roman"/>
              <a:cs typeface="Times New Roman"/>
            </a:endParaRPr>
          </a:p>
          <a:p>
            <a:pPr algn="ctr" marR="7816215">
              <a:lnSpc>
                <a:spcPct val="100000"/>
              </a:lnSpc>
            </a:pPr>
            <a:r>
              <a:rPr dirty="0" sz="950" spc="50" b="1">
                <a:latin typeface="Calibri"/>
                <a:cs typeface="Calibri"/>
              </a:rPr>
              <a:t>60%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"/>
              </a:spcBef>
            </a:pPr>
            <a:endParaRPr sz="900">
              <a:latin typeface="Times New Roman"/>
              <a:cs typeface="Times New Roman"/>
            </a:endParaRPr>
          </a:p>
          <a:p>
            <a:pPr algn="ctr" marR="7816215">
              <a:lnSpc>
                <a:spcPct val="100000"/>
              </a:lnSpc>
            </a:pPr>
            <a:r>
              <a:rPr dirty="0" sz="950" spc="50" b="1">
                <a:latin typeface="Calibri"/>
                <a:cs typeface="Calibri"/>
              </a:rPr>
              <a:t>50%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"/>
              </a:spcBef>
            </a:pPr>
            <a:endParaRPr sz="900">
              <a:latin typeface="Times New Roman"/>
              <a:cs typeface="Times New Roman"/>
            </a:endParaRPr>
          </a:p>
          <a:p>
            <a:pPr algn="ctr" marR="7816215">
              <a:lnSpc>
                <a:spcPct val="100000"/>
              </a:lnSpc>
            </a:pPr>
            <a:r>
              <a:rPr dirty="0" sz="950" spc="50" b="1">
                <a:latin typeface="Calibri"/>
                <a:cs typeface="Calibri"/>
              </a:rPr>
              <a:t>40%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"/>
              </a:spcBef>
            </a:pPr>
            <a:endParaRPr sz="900">
              <a:latin typeface="Times New Roman"/>
              <a:cs typeface="Times New Roman"/>
            </a:endParaRPr>
          </a:p>
          <a:p>
            <a:pPr algn="ctr" marR="7816215">
              <a:lnSpc>
                <a:spcPct val="100000"/>
              </a:lnSpc>
            </a:pPr>
            <a:r>
              <a:rPr dirty="0" sz="950" spc="50" b="1">
                <a:latin typeface="Calibri"/>
                <a:cs typeface="Calibri"/>
              </a:rPr>
              <a:t>30%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"/>
              </a:spcBef>
            </a:pPr>
            <a:endParaRPr sz="900">
              <a:latin typeface="Times New Roman"/>
              <a:cs typeface="Times New Roman"/>
            </a:endParaRPr>
          </a:p>
          <a:p>
            <a:pPr algn="ctr" marR="7816215">
              <a:lnSpc>
                <a:spcPct val="100000"/>
              </a:lnSpc>
            </a:pPr>
            <a:r>
              <a:rPr dirty="0" sz="950" spc="50" b="1">
                <a:latin typeface="Calibri"/>
                <a:cs typeface="Calibri"/>
              </a:rPr>
              <a:t>20%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"/>
              </a:spcBef>
            </a:pPr>
            <a:endParaRPr sz="900">
              <a:latin typeface="Times New Roman"/>
              <a:cs typeface="Times New Roman"/>
            </a:endParaRPr>
          </a:p>
          <a:p>
            <a:pPr algn="ctr" marR="7816215">
              <a:lnSpc>
                <a:spcPct val="100000"/>
              </a:lnSpc>
            </a:pPr>
            <a:r>
              <a:rPr dirty="0" sz="950" spc="50" b="1">
                <a:latin typeface="Calibri"/>
                <a:cs typeface="Calibri"/>
              </a:rPr>
              <a:t>10%</a:t>
            </a:r>
            <a:endParaRPr sz="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"/>
              </a:spcBef>
            </a:pPr>
            <a:endParaRPr sz="900">
              <a:latin typeface="Times New Roman"/>
              <a:cs typeface="Times New Roman"/>
            </a:endParaRPr>
          </a:p>
          <a:p>
            <a:pPr algn="ctr" marR="7748270">
              <a:lnSpc>
                <a:spcPct val="100000"/>
              </a:lnSpc>
            </a:pPr>
            <a:r>
              <a:rPr dirty="0" sz="950" spc="50" b="1">
                <a:latin typeface="Calibri"/>
                <a:cs typeface="Calibri"/>
              </a:rPr>
              <a:t>0%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429766" y="432157"/>
            <a:ext cx="8109584" cy="6076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98600"/>
              </a:lnSpc>
            </a:pP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-20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Not</a:t>
            </a:r>
            <a:r>
              <a:rPr dirty="0" sz="800" spc="-5" i="1">
                <a:latin typeface="Times New Roman"/>
                <a:cs typeface="Times New Roman"/>
              </a:rPr>
              <a:t>es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Ab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Th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:</a:t>
            </a:r>
            <a:r>
              <a:rPr dirty="0" sz="800" spc="-10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hi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0" i="1">
                <a:latin typeface="Times New Roman"/>
                <a:cs typeface="Times New Roman"/>
              </a:rPr>
              <a:t>po</a:t>
            </a:r>
            <a:r>
              <a:rPr dirty="0" sz="800" spc="-5" i="1">
                <a:latin typeface="Times New Roman"/>
                <a:cs typeface="Times New Roman"/>
              </a:rPr>
              <a:t>rt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vi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o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-10" i="1">
                <a:latin typeface="Times New Roman"/>
                <a:cs typeface="Times New Roman"/>
              </a:rPr>
              <a:t>UD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nt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nu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Ca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(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s)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ye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2</a:t>
            </a:r>
            <a:r>
              <a:rPr dirty="0" sz="800" i="1">
                <a:latin typeface="Times New Roman"/>
                <a:cs typeface="Times New Roman"/>
              </a:rPr>
              <a:t>0</a:t>
            </a:r>
            <a:r>
              <a:rPr dirty="0" sz="800" spc="0" i="1">
                <a:latin typeface="Times New Roman"/>
                <a:cs typeface="Times New Roman"/>
              </a:rPr>
              <a:t>1</a:t>
            </a:r>
            <a:r>
              <a:rPr dirty="0" sz="800" spc="-5" i="1">
                <a:latin typeface="Times New Roman"/>
                <a:cs typeface="Times New Roman"/>
              </a:rPr>
              <a:t>4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ic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fo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spc="-10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Pr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HU</a:t>
            </a:r>
            <a:r>
              <a:rPr dirty="0" sz="800" spc="-1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ha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nd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ted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ta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q</a:t>
            </a:r>
            <a:r>
              <a:rPr dirty="0" sz="800" spc="0" i="1">
                <a:latin typeface="Times New Roman"/>
                <a:cs typeface="Times New Roman"/>
              </a:rPr>
              <a:t>ua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review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ver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al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ub</a:t>
            </a:r>
            <a:r>
              <a:rPr dirty="0" sz="800" spc="-5" i="1">
                <a:latin typeface="Times New Roman"/>
                <a:cs typeface="Times New Roman"/>
              </a:rPr>
              <a:t>mi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ted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ch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.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eref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utio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an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wit</a:t>
            </a:r>
            <a:r>
              <a:rPr dirty="0" sz="800" spc="-5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ese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st</a:t>
            </a:r>
            <a:r>
              <a:rPr dirty="0" sz="800" spc="0" i="1">
                <a:latin typeface="Times New Roman"/>
                <a:cs typeface="Times New Roman"/>
              </a:rPr>
              <a:t>an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ry,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rel</a:t>
            </a:r>
            <a:r>
              <a:rPr dirty="0" sz="800" i="1">
                <a:latin typeface="Times New Roman"/>
                <a:cs typeface="Times New Roman"/>
              </a:rPr>
              <a:t>ia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cy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Inve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at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lso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dit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ly,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hi</a:t>
            </a:r>
            <a:r>
              <a:rPr dirty="0" sz="800" spc="-5" i="1">
                <a:latin typeface="Times New Roman"/>
                <a:cs typeface="Times New Roman"/>
              </a:rPr>
              <a:t>ft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lo</a:t>
            </a:r>
            <a:r>
              <a:rPr dirty="0" sz="800" spc="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ses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to</a:t>
            </a:r>
            <a:r>
              <a:rPr dirty="0" sz="800" spc="-5" i="1">
                <a:latin typeface="Times New Roman"/>
                <a:cs typeface="Times New Roman"/>
              </a:rPr>
              <a:t> 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e</a:t>
            </a:r>
            <a:r>
              <a:rPr dirty="0" sz="800" spc="-5" i="1">
                <a:latin typeface="Times New Roman"/>
                <a:cs typeface="Times New Roman"/>
              </a:rPr>
              <a:t>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au</a:t>
            </a:r>
            <a:r>
              <a:rPr dirty="0" sz="800" spc="-5" i="1">
                <a:latin typeface="Times New Roman"/>
                <a:cs typeface="Times New Roman"/>
              </a:rPr>
              <a:t>se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ng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tw</a:t>
            </a:r>
            <a:r>
              <a:rPr dirty="0" sz="800" spc="-5" i="1">
                <a:latin typeface="Times New Roman"/>
                <a:cs typeface="Times New Roman"/>
              </a:rPr>
              <a:t>een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</a:t>
            </a:r>
            <a:r>
              <a:rPr dirty="0" sz="800" spc="0" i="1">
                <a:latin typeface="Times New Roman"/>
                <a:cs typeface="Times New Roman"/>
              </a:rPr>
              <a:t>qu</a:t>
            </a:r>
            <a:r>
              <a:rPr dirty="0" sz="800" spc="-5" i="1">
                <a:latin typeface="Times New Roman"/>
                <a:cs typeface="Times New Roman"/>
              </a:rPr>
              <a:t>iries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at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ec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re,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j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ic</a:t>
            </a:r>
            <a:r>
              <a:rPr dirty="0" sz="800" i="1">
                <a:latin typeface="Times New Roman"/>
                <a:cs typeface="Times New Roman"/>
              </a:rPr>
              <a:t>tio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di</a:t>
            </a:r>
            <a:r>
              <a:rPr dirty="0" sz="800" spc="-5" i="1">
                <a:latin typeface="Times New Roman"/>
                <a:cs typeface="Times New Roman"/>
              </a:rPr>
              <a:t>rec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ly.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-10" i="1">
                <a:latin typeface="Times New Roman"/>
                <a:cs typeface="Times New Roman"/>
              </a:rPr>
              <a:t>UD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Exc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w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(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tp</a:t>
            </a:r>
            <a:r>
              <a:rPr dirty="0" sz="800" spc="-5" i="1">
                <a:latin typeface="Times New Roman"/>
                <a:cs typeface="Times New Roman"/>
              </a:rPr>
              <a:t>s:/</a:t>
            </a:r>
            <a:r>
              <a:rPr dirty="0" sz="800" i="1">
                <a:latin typeface="Times New Roman"/>
                <a:cs typeface="Times New Roman"/>
              </a:rPr>
              <a:t>/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www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.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h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u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d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exc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ha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e.i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f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o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/g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tees/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?g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ant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ees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ct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o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10" i="1">
                <a:latin typeface="Times New Roman"/>
                <a:cs typeface="Times New Roman"/>
                <a:hlinkClick r:id="rId2"/>
              </a:rPr>
              <a:t>=</a:t>
            </a:r>
            <a:r>
              <a:rPr dirty="0" sz="800" spc="-15" i="1">
                <a:latin typeface="Times New Roman"/>
                <a:cs typeface="Times New Roman"/>
                <a:hlinkClick r:id="rId2"/>
              </a:rPr>
              <a:t>m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.se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rc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h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res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ult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p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og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15" i="1">
                <a:latin typeface="Times New Roman"/>
                <a:cs typeface="Times New Roman"/>
                <a:hlinkClick r:id="rId2"/>
              </a:rPr>
              <a:t>m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d</a:t>
            </a:r>
            <a:r>
              <a:rPr dirty="0" sz="800" spc="-10" i="1">
                <a:latin typeface="Times New Roman"/>
                <a:cs typeface="Times New Roman"/>
                <a:hlinkClick r:id="rId2"/>
              </a:rPr>
              <a:t>=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3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).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38404" y="6610204"/>
            <a:ext cx="7242175" cy="530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528445">
              <a:lnSpc>
                <a:spcPct val="100000"/>
              </a:lnSpc>
              <a:tabLst>
                <a:tab pos="3708400" algn="l"/>
                <a:tab pos="5790565" algn="l"/>
              </a:tabLst>
            </a:pPr>
            <a:r>
              <a:rPr dirty="0" sz="1250" spc="20" b="1">
                <a:latin typeface="Calibri"/>
                <a:cs typeface="Calibri"/>
              </a:rPr>
              <a:t>C</a:t>
            </a:r>
            <a:r>
              <a:rPr dirty="0" sz="1250" spc="10" b="1">
                <a:latin typeface="Calibri"/>
                <a:cs typeface="Calibri"/>
              </a:rPr>
              <a:t>h</a:t>
            </a:r>
            <a:r>
              <a:rPr dirty="0" sz="1250" spc="-5" b="1">
                <a:latin typeface="Calibri"/>
                <a:cs typeface="Calibri"/>
              </a:rPr>
              <a:t>il</a:t>
            </a:r>
            <a:r>
              <a:rPr dirty="0" sz="1250" spc="10" b="1">
                <a:latin typeface="Calibri"/>
                <a:cs typeface="Calibri"/>
              </a:rPr>
              <a:t>dr</a:t>
            </a:r>
            <a:r>
              <a:rPr dirty="0" sz="1250" spc="55" b="1">
                <a:latin typeface="Calibri"/>
                <a:cs typeface="Calibri"/>
              </a:rPr>
              <a:t>e</a:t>
            </a:r>
            <a:r>
              <a:rPr dirty="0" sz="1250" spc="5" b="1">
                <a:latin typeface="Calibri"/>
                <a:cs typeface="Calibri"/>
              </a:rPr>
              <a:t>n</a:t>
            </a:r>
            <a:r>
              <a:rPr dirty="0" sz="1250" spc="30" b="1">
                <a:latin typeface="Calibri"/>
                <a:cs typeface="Calibri"/>
              </a:rPr>
              <a:t> </a:t>
            </a:r>
            <a:r>
              <a:rPr dirty="0" sz="1250" spc="15" b="1">
                <a:latin typeface="Calibri"/>
                <a:cs typeface="Calibri"/>
              </a:rPr>
              <a:t>U</a:t>
            </a:r>
            <a:r>
              <a:rPr dirty="0" sz="1250" spc="10" b="1">
                <a:latin typeface="Calibri"/>
                <a:cs typeface="Calibri"/>
              </a:rPr>
              <a:t>nd</a:t>
            </a:r>
            <a:r>
              <a:rPr dirty="0" sz="1250" spc="55" b="1">
                <a:latin typeface="Calibri"/>
                <a:cs typeface="Calibri"/>
              </a:rPr>
              <a:t>e</a:t>
            </a:r>
            <a:r>
              <a:rPr dirty="0" sz="1250" b="1">
                <a:latin typeface="Calibri"/>
                <a:cs typeface="Calibri"/>
              </a:rPr>
              <a:t>r</a:t>
            </a:r>
            <a:r>
              <a:rPr dirty="0" sz="1250" spc="30" b="1">
                <a:latin typeface="Calibri"/>
                <a:cs typeface="Calibri"/>
              </a:rPr>
              <a:t> </a:t>
            </a:r>
            <a:r>
              <a:rPr dirty="0" sz="1250" spc="5" b="1">
                <a:latin typeface="Calibri"/>
                <a:cs typeface="Calibri"/>
              </a:rPr>
              <a:t>A</a:t>
            </a:r>
            <a:r>
              <a:rPr dirty="0" sz="1250" spc="15" b="1">
                <a:latin typeface="Calibri"/>
                <a:cs typeface="Calibri"/>
              </a:rPr>
              <a:t>g</a:t>
            </a:r>
            <a:r>
              <a:rPr dirty="0" sz="1250" spc="5" b="1">
                <a:latin typeface="Calibri"/>
                <a:cs typeface="Calibri"/>
              </a:rPr>
              <a:t>e</a:t>
            </a:r>
            <a:r>
              <a:rPr dirty="0" sz="1250" spc="75" b="1">
                <a:latin typeface="Calibri"/>
                <a:cs typeface="Calibri"/>
              </a:rPr>
              <a:t> </a:t>
            </a:r>
            <a:r>
              <a:rPr dirty="0" sz="1250" spc="50" b="1">
                <a:latin typeface="Calibri"/>
                <a:cs typeface="Calibri"/>
              </a:rPr>
              <a:t>1</a:t>
            </a:r>
            <a:r>
              <a:rPr dirty="0" sz="1250" spc="5" b="1">
                <a:latin typeface="Calibri"/>
                <a:cs typeface="Calibri"/>
              </a:rPr>
              <a:t>8</a:t>
            </a:r>
            <a:r>
              <a:rPr dirty="0" sz="1250" b="1">
                <a:latin typeface="Calibri"/>
                <a:cs typeface="Calibri"/>
              </a:rPr>
              <a:t>	</a:t>
            </a:r>
            <a:r>
              <a:rPr dirty="0" sz="1250" spc="15" b="1">
                <a:latin typeface="Calibri"/>
                <a:cs typeface="Calibri"/>
              </a:rPr>
              <a:t>P</a:t>
            </a:r>
            <a:r>
              <a:rPr dirty="0" sz="1250" spc="55" b="1">
                <a:latin typeface="Calibri"/>
                <a:cs typeface="Calibri"/>
              </a:rPr>
              <a:t>e</a:t>
            </a:r>
            <a:r>
              <a:rPr dirty="0" sz="1250" spc="5" b="1">
                <a:latin typeface="Calibri"/>
                <a:cs typeface="Calibri"/>
              </a:rPr>
              <a:t>r</a:t>
            </a:r>
            <a:r>
              <a:rPr dirty="0" sz="1250" spc="35" b="1">
                <a:latin typeface="Calibri"/>
                <a:cs typeface="Calibri"/>
              </a:rPr>
              <a:t>s</a:t>
            </a:r>
            <a:r>
              <a:rPr dirty="0" sz="1250" spc="10" b="1">
                <a:latin typeface="Calibri"/>
                <a:cs typeface="Calibri"/>
              </a:rPr>
              <a:t>on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55" b="1">
                <a:latin typeface="Calibri"/>
                <a:cs typeface="Calibri"/>
              </a:rPr>
              <a:t> </a:t>
            </a:r>
            <a:r>
              <a:rPr dirty="0" sz="1250" spc="5" b="1">
                <a:latin typeface="Calibri"/>
                <a:cs typeface="Calibri"/>
              </a:rPr>
              <a:t>A</a:t>
            </a:r>
            <a:r>
              <a:rPr dirty="0" sz="1250" spc="15" b="1">
                <a:latin typeface="Calibri"/>
                <a:cs typeface="Calibri"/>
              </a:rPr>
              <a:t>g</a:t>
            </a:r>
            <a:r>
              <a:rPr dirty="0" sz="1250" spc="5" b="1">
                <a:latin typeface="Calibri"/>
                <a:cs typeface="Calibri"/>
              </a:rPr>
              <a:t>e</a:t>
            </a:r>
            <a:r>
              <a:rPr dirty="0" sz="1250" spc="75" b="1">
                <a:latin typeface="Calibri"/>
                <a:cs typeface="Calibri"/>
              </a:rPr>
              <a:t> </a:t>
            </a:r>
            <a:r>
              <a:rPr dirty="0" sz="1250" spc="50" b="1">
                <a:latin typeface="Calibri"/>
                <a:cs typeface="Calibri"/>
              </a:rPr>
              <a:t>1</a:t>
            </a:r>
            <a:r>
              <a:rPr dirty="0" sz="1250" spc="5" b="1">
                <a:latin typeface="Calibri"/>
                <a:cs typeface="Calibri"/>
              </a:rPr>
              <a:t>8</a:t>
            </a:r>
            <a:r>
              <a:rPr dirty="0" sz="1250" spc="70" b="1">
                <a:latin typeface="Calibri"/>
                <a:cs typeface="Calibri"/>
              </a:rPr>
              <a:t> </a:t>
            </a:r>
            <a:r>
              <a:rPr dirty="0" sz="1250" spc="15" b="1">
                <a:latin typeface="Calibri"/>
                <a:cs typeface="Calibri"/>
              </a:rPr>
              <a:t>t</a:t>
            </a:r>
            <a:r>
              <a:rPr dirty="0" sz="1250" spc="5" b="1">
                <a:latin typeface="Calibri"/>
                <a:cs typeface="Calibri"/>
              </a:rPr>
              <a:t>o</a:t>
            </a:r>
            <a:r>
              <a:rPr dirty="0" sz="1250" spc="30" b="1">
                <a:latin typeface="Calibri"/>
                <a:cs typeface="Calibri"/>
              </a:rPr>
              <a:t> </a:t>
            </a:r>
            <a:r>
              <a:rPr dirty="0" sz="1250" spc="50" b="1">
                <a:latin typeface="Calibri"/>
                <a:cs typeface="Calibri"/>
              </a:rPr>
              <a:t>2</a:t>
            </a:r>
            <a:r>
              <a:rPr dirty="0" sz="1250" spc="5" b="1">
                <a:latin typeface="Calibri"/>
                <a:cs typeface="Calibri"/>
              </a:rPr>
              <a:t>4</a:t>
            </a:r>
            <a:r>
              <a:rPr dirty="0" sz="1250" b="1">
                <a:latin typeface="Calibri"/>
                <a:cs typeface="Calibri"/>
              </a:rPr>
              <a:t>	</a:t>
            </a:r>
            <a:r>
              <a:rPr dirty="0" sz="1250" spc="15" b="1">
                <a:latin typeface="Calibri"/>
                <a:cs typeface="Calibri"/>
              </a:rPr>
              <a:t>P</a:t>
            </a:r>
            <a:r>
              <a:rPr dirty="0" sz="1250" spc="55" b="1">
                <a:latin typeface="Calibri"/>
                <a:cs typeface="Calibri"/>
              </a:rPr>
              <a:t>e</a:t>
            </a:r>
            <a:r>
              <a:rPr dirty="0" sz="1250" spc="5" b="1">
                <a:latin typeface="Calibri"/>
                <a:cs typeface="Calibri"/>
              </a:rPr>
              <a:t>r</a:t>
            </a:r>
            <a:r>
              <a:rPr dirty="0" sz="1250" spc="35" b="1">
                <a:latin typeface="Calibri"/>
                <a:cs typeface="Calibri"/>
              </a:rPr>
              <a:t>s</a:t>
            </a:r>
            <a:r>
              <a:rPr dirty="0" sz="1250" spc="10" b="1">
                <a:latin typeface="Calibri"/>
                <a:cs typeface="Calibri"/>
              </a:rPr>
              <a:t>on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55" b="1">
                <a:latin typeface="Calibri"/>
                <a:cs typeface="Calibri"/>
              </a:rPr>
              <a:t> </a:t>
            </a:r>
            <a:r>
              <a:rPr dirty="0" sz="1250" spc="65" b="1">
                <a:latin typeface="Calibri"/>
                <a:cs typeface="Calibri"/>
              </a:rPr>
              <a:t>O</a:t>
            </a:r>
            <a:r>
              <a:rPr dirty="0" sz="1250" spc="15" b="1">
                <a:latin typeface="Calibri"/>
                <a:cs typeface="Calibri"/>
              </a:rPr>
              <a:t>v</a:t>
            </a:r>
            <a:r>
              <a:rPr dirty="0" sz="1250" spc="55" b="1">
                <a:latin typeface="Calibri"/>
                <a:cs typeface="Calibri"/>
              </a:rPr>
              <a:t>e</a:t>
            </a:r>
            <a:r>
              <a:rPr dirty="0" sz="1250" b="1">
                <a:latin typeface="Calibri"/>
                <a:cs typeface="Calibri"/>
              </a:rPr>
              <a:t>r</a:t>
            </a:r>
            <a:r>
              <a:rPr dirty="0" sz="1250" spc="30" b="1">
                <a:latin typeface="Calibri"/>
                <a:cs typeface="Calibri"/>
              </a:rPr>
              <a:t> </a:t>
            </a:r>
            <a:r>
              <a:rPr dirty="0" sz="1250" spc="5" b="1">
                <a:latin typeface="Calibri"/>
                <a:cs typeface="Calibri"/>
              </a:rPr>
              <a:t>A</a:t>
            </a:r>
            <a:r>
              <a:rPr dirty="0" sz="1250" spc="15" b="1">
                <a:latin typeface="Calibri"/>
                <a:cs typeface="Calibri"/>
              </a:rPr>
              <a:t>g</a:t>
            </a:r>
            <a:r>
              <a:rPr dirty="0" sz="1250" spc="5" b="1">
                <a:latin typeface="Calibri"/>
                <a:cs typeface="Calibri"/>
              </a:rPr>
              <a:t>e</a:t>
            </a:r>
            <a:r>
              <a:rPr dirty="0" sz="1250" spc="75" b="1">
                <a:latin typeface="Calibri"/>
                <a:cs typeface="Calibri"/>
              </a:rPr>
              <a:t> </a:t>
            </a:r>
            <a:r>
              <a:rPr dirty="0" sz="1250" spc="50" b="1">
                <a:latin typeface="Calibri"/>
                <a:cs typeface="Calibri"/>
              </a:rPr>
              <a:t>2</a:t>
            </a:r>
            <a:r>
              <a:rPr dirty="0" sz="1250" spc="5" b="1">
                <a:latin typeface="Calibri"/>
                <a:cs typeface="Calibri"/>
              </a:rPr>
              <a:t>4</a:t>
            </a:r>
            <a:endParaRPr sz="12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0"/>
              </a:spcBef>
            </a:pPr>
            <a:r>
              <a:rPr dirty="0" sz="650" spc="5">
                <a:latin typeface="Times New Roman"/>
                <a:cs typeface="Times New Roman"/>
              </a:rPr>
              <a:t>*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S</a:t>
            </a:r>
            <a:r>
              <a:rPr dirty="0" sz="650" spc="5">
                <a:latin typeface="Times New Roman"/>
                <a:cs typeface="Times New Roman"/>
              </a:rPr>
              <a:t>afe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>
                <a:latin typeface="Times New Roman"/>
                <a:cs typeface="Times New Roman"/>
              </a:rPr>
              <a:t>H</a:t>
            </a:r>
            <a:r>
              <a:rPr dirty="0" sz="650" spc="5">
                <a:latin typeface="Times New Roman"/>
                <a:cs typeface="Times New Roman"/>
              </a:rPr>
              <a:t>aven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p</a:t>
            </a:r>
            <a:r>
              <a:rPr dirty="0" sz="650">
                <a:latin typeface="Times New Roman"/>
                <a:cs typeface="Times New Roman"/>
              </a:rPr>
              <a:t>r</a:t>
            </a:r>
            <a:r>
              <a:rPr dirty="0" sz="650" spc="5">
                <a:latin typeface="Times New Roman"/>
                <a:cs typeface="Times New Roman"/>
              </a:rPr>
              <a:t>o</a:t>
            </a:r>
            <a:r>
              <a:rPr dirty="0" sz="650">
                <a:latin typeface="Times New Roman"/>
                <a:cs typeface="Times New Roman"/>
              </a:rPr>
              <a:t>g</a:t>
            </a:r>
            <a:r>
              <a:rPr dirty="0" sz="650" spc="5">
                <a:latin typeface="Times New Roman"/>
                <a:cs typeface="Times New Roman"/>
              </a:rPr>
              <a:t>ra</a:t>
            </a:r>
            <a:r>
              <a:rPr dirty="0" sz="650" spc="10">
                <a:latin typeface="Times New Roman"/>
                <a:cs typeface="Times New Roman"/>
              </a:rPr>
              <a:t>m</a:t>
            </a:r>
            <a:r>
              <a:rPr dirty="0" sz="650" spc="5">
                <a:latin typeface="Times New Roman"/>
                <a:cs typeface="Times New Roman"/>
              </a:rPr>
              <a:t>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are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incl</a:t>
            </a:r>
            <a:r>
              <a:rPr dirty="0" sz="650">
                <a:latin typeface="Times New Roman"/>
                <a:cs typeface="Times New Roman"/>
              </a:rPr>
              <a:t>u</a:t>
            </a:r>
            <a:r>
              <a:rPr dirty="0" sz="650">
                <a:latin typeface="Times New Roman"/>
                <a:cs typeface="Times New Roman"/>
              </a:rPr>
              <a:t>d</a:t>
            </a:r>
            <a:r>
              <a:rPr dirty="0" sz="650" spc="5">
                <a:latin typeface="Times New Roman"/>
                <a:cs typeface="Times New Roman"/>
              </a:rPr>
              <a:t>ed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in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t</a:t>
            </a:r>
            <a:r>
              <a:rPr dirty="0" sz="650">
                <a:latin typeface="Times New Roman"/>
                <a:cs typeface="Times New Roman"/>
              </a:rPr>
              <a:t>h</a:t>
            </a:r>
            <a:r>
              <a:rPr dirty="0" sz="650" spc="5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T</a:t>
            </a:r>
            <a:r>
              <a:rPr dirty="0" sz="650">
                <a:latin typeface="Times New Roman"/>
                <a:cs typeface="Times New Roman"/>
              </a:rPr>
              <a:t>r</a:t>
            </a:r>
            <a:r>
              <a:rPr dirty="0" sz="650" spc="5">
                <a:latin typeface="Times New Roman"/>
                <a:cs typeface="Times New Roman"/>
              </a:rPr>
              <a:t>ans</a:t>
            </a:r>
            <a:r>
              <a:rPr dirty="0" sz="650">
                <a:latin typeface="Times New Roman"/>
                <a:cs typeface="Times New Roman"/>
              </a:rPr>
              <a:t>i</a:t>
            </a:r>
            <a:r>
              <a:rPr dirty="0" sz="650" spc="5">
                <a:latin typeface="Times New Roman"/>
                <a:cs typeface="Times New Roman"/>
              </a:rPr>
              <a:t>tio</a:t>
            </a:r>
            <a:r>
              <a:rPr dirty="0" sz="650">
                <a:latin typeface="Times New Roman"/>
                <a:cs typeface="Times New Roman"/>
              </a:rPr>
              <a:t>n</a:t>
            </a:r>
            <a:r>
              <a:rPr dirty="0" sz="650" spc="5">
                <a:latin typeface="Times New Roman"/>
                <a:cs typeface="Times New Roman"/>
              </a:rPr>
              <a:t>al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Ho</a:t>
            </a:r>
            <a:r>
              <a:rPr dirty="0" sz="650">
                <a:latin typeface="Times New Roman"/>
                <a:cs typeface="Times New Roman"/>
              </a:rPr>
              <a:t>u</a:t>
            </a:r>
            <a:r>
              <a:rPr dirty="0" sz="650" spc="5">
                <a:latin typeface="Times New Roman"/>
                <a:cs typeface="Times New Roman"/>
              </a:rPr>
              <a:t>sing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10">
                <a:latin typeface="Times New Roman"/>
                <a:cs typeface="Times New Roman"/>
              </a:rPr>
              <a:t>c</a:t>
            </a:r>
            <a:r>
              <a:rPr dirty="0" sz="650" spc="5">
                <a:latin typeface="Times New Roman"/>
                <a:cs typeface="Times New Roman"/>
              </a:rPr>
              <a:t>ateg</a:t>
            </a:r>
            <a:r>
              <a:rPr dirty="0" sz="650">
                <a:latin typeface="Times New Roman"/>
                <a:cs typeface="Times New Roman"/>
              </a:rPr>
              <a:t>o</a:t>
            </a:r>
            <a:r>
              <a:rPr dirty="0" sz="650">
                <a:latin typeface="Times New Roman"/>
                <a:cs typeface="Times New Roman"/>
              </a:rPr>
              <a:t>r</a:t>
            </a:r>
            <a:r>
              <a:rPr dirty="0" sz="650" spc="5">
                <a:latin typeface="Times New Roman"/>
                <a:cs typeface="Times New Roman"/>
              </a:rPr>
              <a:t>y.</a:t>
            </a:r>
            <a:endParaRPr sz="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650">
                <a:latin typeface="Times New Roman"/>
                <a:cs typeface="Times New Roman"/>
              </a:rPr>
              <a:t>¹</a:t>
            </a:r>
            <a:r>
              <a:rPr dirty="0" sz="650" spc="5">
                <a:latin typeface="Times New Roman"/>
                <a:cs typeface="Times New Roman"/>
              </a:rPr>
              <a:t>This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categ</a:t>
            </a:r>
            <a:r>
              <a:rPr dirty="0" sz="650">
                <a:latin typeface="Times New Roman"/>
                <a:cs typeface="Times New Roman"/>
              </a:rPr>
              <a:t>or</a:t>
            </a:r>
            <a:r>
              <a:rPr dirty="0" sz="650" spc="5">
                <a:latin typeface="Times New Roman"/>
                <a:cs typeface="Times New Roman"/>
              </a:rPr>
              <a:t>y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i</a:t>
            </a:r>
            <a:r>
              <a:rPr dirty="0" sz="650">
                <a:latin typeface="Times New Roman"/>
                <a:cs typeface="Times New Roman"/>
              </a:rPr>
              <a:t>n</a:t>
            </a:r>
            <a:r>
              <a:rPr dirty="0" sz="650" spc="5">
                <a:latin typeface="Times New Roman"/>
                <a:cs typeface="Times New Roman"/>
              </a:rPr>
              <a:t>clu</a:t>
            </a:r>
            <a:r>
              <a:rPr dirty="0" sz="650">
                <a:latin typeface="Times New Roman"/>
                <a:cs typeface="Times New Roman"/>
              </a:rPr>
              <a:t>d</a:t>
            </a:r>
            <a:r>
              <a:rPr dirty="0" sz="650" spc="5">
                <a:latin typeface="Times New Roman"/>
                <a:cs typeface="Times New Roman"/>
              </a:rPr>
              <a:t>es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sin</a:t>
            </a:r>
            <a:r>
              <a:rPr dirty="0" sz="650">
                <a:latin typeface="Times New Roman"/>
                <a:cs typeface="Times New Roman"/>
              </a:rPr>
              <a:t>g</a:t>
            </a:r>
            <a:r>
              <a:rPr dirty="0" sz="650" spc="5">
                <a:latin typeface="Times New Roman"/>
                <a:cs typeface="Times New Roman"/>
              </a:rPr>
              <a:t>le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a</a:t>
            </a:r>
            <a:r>
              <a:rPr dirty="0" sz="650">
                <a:latin typeface="Times New Roman"/>
                <a:cs typeface="Times New Roman"/>
              </a:rPr>
              <a:t>d</a:t>
            </a:r>
            <a:r>
              <a:rPr dirty="0" sz="650" spc="5">
                <a:latin typeface="Times New Roman"/>
                <a:cs typeface="Times New Roman"/>
              </a:rPr>
              <a:t>ults,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adult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co</a:t>
            </a:r>
            <a:r>
              <a:rPr dirty="0" sz="650">
                <a:latin typeface="Times New Roman"/>
                <a:cs typeface="Times New Roman"/>
              </a:rPr>
              <a:t>upl</a:t>
            </a:r>
            <a:r>
              <a:rPr dirty="0" sz="650" spc="5">
                <a:latin typeface="Times New Roman"/>
                <a:cs typeface="Times New Roman"/>
              </a:rPr>
              <a:t>es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with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no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c</a:t>
            </a:r>
            <a:r>
              <a:rPr dirty="0" sz="650">
                <a:latin typeface="Times New Roman"/>
                <a:cs typeface="Times New Roman"/>
              </a:rPr>
              <a:t>h</a:t>
            </a:r>
            <a:r>
              <a:rPr dirty="0" sz="650" spc="5">
                <a:latin typeface="Times New Roman"/>
                <a:cs typeface="Times New Roman"/>
              </a:rPr>
              <a:t>ild</a:t>
            </a:r>
            <a:r>
              <a:rPr dirty="0" sz="650">
                <a:latin typeface="Times New Roman"/>
                <a:cs typeface="Times New Roman"/>
              </a:rPr>
              <a:t>r</a:t>
            </a:r>
            <a:r>
              <a:rPr dirty="0" sz="650" spc="5">
                <a:latin typeface="Times New Roman"/>
                <a:cs typeface="Times New Roman"/>
              </a:rPr>
              <a:t>en,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and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groups</a:t>
            </a:r>
            <a:r>
              <a:rPr dirty="0" sz="650" spc="-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of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ad</a:t>
            </a:r>
            <a:r>
              <a:rPr dirty="0" sz="650">
                <a:latin typeface="Times New Roman"/>
                <a:cs typeface="Times New Roman"/>
              </a:rPr>
              <a:t>ul</a:t>
            </a:r>
            <a:r>
              <a:rPr dirty="0" sz="650" spc="5">
                <a:latin typeface="Times New Roman"/>
                <a:cs typeface="Times New Roman"/>
              </a:rPr>
              <a:t>ts.</a:t>
            </a:r>
            <a:r>
              <a:rPr dirty="0" sz="650" spc="30">
                <a:latin typeface="Times New Roman"/>
                <a:cs typeface="Times New Roman"/>
              </a:rPr>
              <a:t> </a:t>
            </a:r>
            <a:r>
              <a:rPr dirty="0" sz="650">
                <a:latin typeface="Times New Roman"/>
                <a:cs typeface="Times New Roman"/>
              </a:rPr>
              <a:t>²</a:t>
            </a:r>
            <a:r>
              <a:rPr dirty="0" sz="650" spc="5">
                <a:latin typeface="Times New Roman"/>
                <a:cs typeface="Times New Roman"/>
              </a:rPr>
              <a:t>This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categ</a:t>
            </a:r>
            <a:r>
              <a:rPr dirty="0" sz="650">
                <a:latin typeface="Times New Roman"/>
                <a:cs typeface="Times New Roman"/>
              </a:rPr>
              <a:t>or</a:t>
            </a:r>
            <a:r>
              <a:rPr dirty="0" sz="650" spc="5">
                <a:latin typeface="Times New Roman"/>
                <a:cs typeface="Times New Roman"/>
              </a:rPr>
              <a:t>y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inclu</a:t>
            </a:r>
            <a:r>
              <a:rPr dirty="0" sz="650">
                <a:latin typeface="Times New Roman"/>
                <a:cs typeface="Times New Roman"/>
              </a:rPr>
              <a:t>d</a:t>
            </a:r>
            <a:r>
              <a:rPr dirty="0" sz="650" spc="5">
                <a:latin typeface="Times New Roman"/>
                <a:cs typeface="Times New Roman"/>
              </a:rPr>
              <a:t>es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h</a:t>
            </a:r>
            <a:r>
              <a:rPr dirty="0" sz="650">
                <a:latin typeface="Times New Roman"/>
                <a:cs typeface="Times New Roman"/>
              </a:rPr>
              <a:t>o</a:t>
            </a:r>
            <a:r>
              <a:rPr dirty="0" sz="650" spc="5">
                <a:latin typeface="Times New Roman"/>
                <a:cs typeface="Times New Roman"/>
              </a:rPr>
              <a:t>useholds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with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o</a:t>
            </a:r>
            <a:r>
              <a:rPr dirty="0" sz="650">
                <a:latin typeface="Times New Roman"/>
                <a:cs typeface="Times New Roman"/>
              </a:rPr>
              <a:t>n</a:t>
            </a:r>
            <a:r>
              <a:rPr dirty="0" sz="650" spc="5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ad</a:t>
            </a:r>
            <a:r>
              <a:rPr dirty="0" sz="650">
                <a:latin typeface="Times New Roman"/>
                <a:cs typeface="Times New Roman"/>
              </a:rPr>
              <a:t>u</a:t>
            </a:r>
            <a:r>
              <a:rPr dirty="0" sz="650" spc="5">
                <a:latin typeface="Times New Roman"/>
                <a:cs typeface="Times New Roman"/>
              </a:rPr>
              <a:t>lt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and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at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least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one</a:t>
            </a:r>
            <a:r>
              <a:rPr dirty="0" sz="650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ch</a:t>
            </a:r>
            <a:r>
              <a:rPr dirty="0" sz="650">
                <a:latin typeface="Times New Roman"/>
                <a:cs typeface="Times New Roman"/>
              </a:rPr>
              <a:t>i</a:t>
            </a:r>
            <a:r>
              <a:rPr dirty="0" sz="650" spc="5">
                <a:latin typeface="Times New Roman"/>
                <a:cs typeface="Times New Roman"/>
              </a:rPr>
              <a:t>ld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>
                <a:latin typeface="Times New Roman"/>
                <a:cs typeface="Times New Roman"/>
              </a:rPr>
              <a:t>u</a:t>
            </a:r>
            <a:r>
              <a:rPr dirty="0" sz="650" spc="5">
                <a:latin typeface="Times New Roman"/>
                <a:cs typeface="Times New Roman"/>
              </a:rPr>
              <a:t>n</a:t>
            </a:r>
            <a:r>
              <a:rPr dirty="0" sz="650">
                <a:latin typeface="Times New Roman"/>
                <a:cs typeface="Times New Roman"/>
              </a:rPr>
              <a:t>d</a:t>
            </a:r>
            <a:r>
              <a:rPr dirty="0" sz="650" spc="5">
                <a:latin typeface="Times New Roman"/>
                <a:cs typeface="Times New Roman"/>
              </a:rPr>
              <a:t>er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a</a:t>
            </a:r>
            <a:r>
              <a:rPr dirty="0" sz="650">
                <a:latin typeface="Times New Roman"/>
                <a:cs typeface="Times New Roman"/>
              </a:rPr>
              <a:t>g</a:t>
            </a:r>
            <a:r>
              <a:rPr dirty="0" sz="650" spc="5">
                <a:latin typeface="Times New Roman"/>
                <a:cs typeface="Times New Roman"/>
              </a:rPr>
              <a:t>e</a:t>
            </a:r>
            <a:r>
              <a:rPr dirty="0" sz="650" spc="5">
                <a:latin typeface="Times New Roman"/>
                <a:cs typeface="Times New Roman"/>
              </a:rPr>
              <a:t> </a:t>
            </a:r>
            <a:r>
              <a:rPr dirty="0" sz="650" spc="5">
                <a:latin typeface="Times New Roman"/>
                <a:cs typeface="Times New Roman"/>
              </a:rPr>
              <a:t>1</a:t>
            </a:r>
            <a:r>
              <a:rPr dirty="0" sz="650">
                <a:latin typeface="Times New Roman"/>
                <a:cs typeface="Times New Roman"/>
              </a:rPr>
              <a:t>8</a:t>
            </a:r>
            <a:r>
              <a:rPr dirty="0" sz="650">
                <a:latin typeface="Times New Roman"/>
                <a:cs typeface="Times New Roman"/>
              </a:rPr>
              <a:t>.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3810127" y="5684844"/>
            <a:ext cx="1176655" cy="6261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-1270">
              <a:lnSpc>
                <a:spcPct val="115199"/>
              </a:lnSpc>
            </a:pP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25" b="1">
                <a:latin typeface="Calibri"/>
                <a:cs typeface="Calibri"/>
              </a:rPr>
              <a:t> 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u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ol</a:t>
            </a:r>
            <a:r>
              <a:rPr dirty="0" sz="1250" spc="-5" b="1">
                <a:latin typeface="Calibri"/>
                <a:cs typeface="Calibri"/>
              </a:rPr>
              <a:t>d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25" b="1">
                <a:latin typeface="Calibri"/>
                <a:cs typeface="Calibri"/>
              </a:rPr>
              <a:t>w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u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2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ch</a:t>
            </a:r>
            <a:r>
              <a:rPr dirty="0" sz="1250" spc="-15" b="1">
                <a:latin typeface="Calibri"/>
                <a:cs typeface="Calibri"/>
              </a:rPr>
              <a:t>il</a:t>
            </a:r>
            <a:r>
              <a:rPr dirty="0" sz="1250" spc="-5" b="1">
                <a:latin typeface="Calibri"/>
                <a:cs typeface="Calibri"/>
              </a:rPr>
              <a:t>d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¹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092446" y="5684844"/>
            <a:ext cx="1306830" cy="8458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635">
              <a:lnSpc>
                <a:spcPct val="115199"/>
              </a:lnSpc>
            </a:pPr>
            <a:r>
              <a:rPr dirty="0" sz="1250" b="1">
                <a:latin typeface="Calibri"/>
                <a:cs typeface="Calibri"/>
              </a:rPr>
              <a:t>P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25" b="1">
                <a:latin typeface="Calibri"/>
                <a:cs typeface="Calibri"/>
              </a:rPr>
              <a:t> 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u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h</a:t>
            </a:r>
            <a:r>
              <a:rPr dirty="0" sz="1250" spc="-10" b="1">
                <a:latin typeface="Calibri"/>
                <a:cs typeface="Calibri"/>
              </a:rPr>
              <a:t>ol</a:t>
            </a:r>
            <a:r>
              <a:rPr dirty="0" sz="1250" spc="-5" b="1">
                <a:latin typeface="Calibri"/>
                <a:cs typeface="Calibri"/>
              </a:rPr>
              <a:t>d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25" b="1">
                <a:latin typeface="Calibri"/>
                <a:cs typeface="Calibri"/>
              </a:rPr>
              <a:t> </a:t>
            </a:r>
            <a:r>
              <a:rPr dirty="0" sz="1250" spc="25" b="1">
                <a:latin typeface="Calibri"/>
                <a:cs typeface="Calibri"/>
              </a:rPr>
              <a:t>w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5" b="1">
                <a:latin typeface="Calibri"/>
                <a:cs typeface="Calibri"/>
              </a:rPr>
              <a:t>h</a:t>
            </a:r>
            <a:r>
              <a:rPr dirty="0" sz="1250" spc="5" b="1">
                <a:latin typeface="Calibri"/>
                <a:cs typeface="Calibri"/>
              </a:rPr>
              <a:t> 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15" b="1">
                <a:latin typeface="Calibri"/>
                <a:cs typeface="Calibri"/>
              </a:rPr>
              <a:t>l</a:t>
            </a:r>
            <a:r>
              <a:rPr dirty="0" sz="1250" spc="35" b="1">
                <a:latin typeface="Calibri"/>
                <a:cs typeface="Calibri"/>
              </a:rPr>
              <a:t>e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20" b="1">
                <a:latin typeface="Calibri"/>
                <a:cs typeface="Calibri"/>
              </a:rPr>
              <a:t> 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e</a:t>
            </a:r>
            <a:r>
              <a:rPr dirty="0" sz="1250" spc="45" b="1">
                <a:latin typeface="Calibri"/>
                <a:cs typeface="Calibri"/>
              </a:rPr>
              <a:t> 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-5" b="1">
                <a:latin typeface="Calibri"/>
                <a:cs typeface="Calibri"/>
              </a:rPr>
              <a:t>du</a:t>
            </a:r>
            <a:r>
              <a:rPr dirty="0" sz="1250" spc="-15" b="1">
                <a:latin typeface="Calibri"/>
                <a:cs typeface="Calibri"/>
              </a:rPr>
              <a:t>l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20" b="1">
                <a:latin typeface="Calibri"/>
                <a:cs typeface="Calibri"/>
              </a:rPr>
              <a:t> 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d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10" b="1">
                <a:latin typeface="Calibri"/>
                <a:cs typeface="Calibri"/>
              </a:rPr>
              <a:t>o</a:t>
            </a:r>
            <a:r>
              <a:rPr dirty="0" sz="1250" spc="-5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e</a:t>
            </a:r>
            <a:r>
              <a:rPr dirty="0" sz="1250" spc="45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ch</a:t>
            </a:r>
            <a:r>
              <a:rPr dirty="0" sz="1250" spc="-15" b="1">
                <a:latin typeface="Calibri"/>
                <a:cs typeface="Calibri"/>
              </a:rPr>
              <a:t>il</a:t>
            </a:r>
            <a:r>
              <a:rPr dirty="0" sz="1250" spc="-5" b="1">
                <a:latin typeface="Calibri"/>
                <a:cs typeface="Calibri"/>
              </a:rPr>
              <a:t>d</a:t>
            </a:r>
            <a:r>
              <a:rPr dirty="0" sz="1250" b="1">
                <a:latin typeface="Calibri"/>
                <a:cs typeface="Calibri"/>
              </a:rPr>
              <a:t>²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6830694" y="5684844"/>
            <a:ext cx="1173480" cy="6261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>
              <a:lnSpc>
                <a:spcPct val="115199"/>
              </a:lnSpc>
            </a:pPr>
            <a:r>
              <a:rPr dirty="0" sz="1250" spc="-5" b="1">
                <a:latin typeface="Calibri"/>
                <a:cs typeface="Calibri"/>
              </a:rPr>
              <a:t>P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spc="-10" b="1">
                <a:latin typeface="Calibri"/>
                <a:cs typeface="Calibri"/>
              </a:rPr>
              <a:t>on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25" b="1">
                <a:latin typeface="Calibri"/>
                <a:cs typeface="Calibri"/>
              </a:rPr>
              <a:t> 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10" b="1">
                <a:latin typeface="Calibri"/>
                <a:cs typeface="Calibri"/>
              </a:rPr>
              <a:t>hou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10" b="1">
                <a:latin typeface="Calibri"/>
                <a:cs typeface="Calibri"/>
              </a:rPr>
              <a:t>hold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25" b="1">
                <a:latin typeface="Calibri"/>
                <a:cs typeface="Calibri"/>
              </a:rPr>
              <a:t>w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-10" b="1">
                <a:latin typeface="Calibri"/>
                <a:cs typeface="Calibri"/>
              </a:rPr>
              <a:t>hou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15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c</a:t>
            </a:r>
            <a:r>
              <a:rPr dirty="0" sz="1250" spc="-15" b="1">
                <a:latin typeface="Calibri"/>
                <a:cs typeface="Calibri"/>
              </a:rPr>
              <a:t>hild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10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¹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8122539" y="5684844"/>
            <a:ext cx="1304290" cy="8458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2540">
              <a:lnSpc>
                <a:spcPct val="115199"/>
              </a:lnSpc>
            </a:pPr>
            <a:r>
              <a:rPr dirty="0" sz="1250" spc="-5" b="1">
                <a:latin typeface="Calibri"/>
                <a:cs typeface="Calibri"/>
              </a:rPr>
              <a:t>P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5" b="1">
                <a:latin typeface="Calibri"/>
                <a:cs typeface="Calibri"/>
              </a:rPr>
              <a:t>r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spc="-10" b="1">
                <a:latin typeface="Calibri"/>
                <a:cs typeface="Calibri"/>
              </a:rPr>
              <a:t>on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25" b="1">
                <a:latin typeface="Calibri"/>
                <a:cs typeface="Calibri"/>
              </a:rPr>
              <a:t> 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n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10" b="1">
                <a:latin typeface="Calibri"/>
                <a:cs typeface="Calibri"/>
              </a:rPr>
              <a:t>hou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10" b="1">
                <a:latin typeface="Calibri"/>
                <a:cs typeface="Calibri"/>
              </a:rPr>
              <a:t>hold</a:t>
            </a:r>
            <a:r>
              <a:rPr dirty="0" sz="1250" spc="5" b="1">
                <a:latin typeface="Calibri"/>
                <a:cs typeface="Calibri"/>
              </a:rPr>
              <a:t>s</a:t>
            </a:r>
            <a:r>
              <a:rPr dirty="0" sz="1250" spc="25" b="1">
                <a:latin typeface="Calibri"/>
                <a:cs typeface="Calibri"/>
              </a:rPr>
              <a:t> </a:t>
            </a:r>
            <a:r>
              <a:rPr dirty="0" sz="1250" spc="25" b="1">
                <a:latin typeface="Calibri"/>
                <a:cs typeface="Calibri"/>
              </a:rPr>
              <a:t>w</a:t>
            </a:r>
            <a:r>
              <a:rPr dirty="0" sz="1250" spc="-15" b="1">
                <a:latin typeface="Calibri"/>
                <a:cs typeface="Calibri"/>
              </a:rPr>
              <a:t>i</a:t>
            </a:r>
            <a:r>
              <a:rPr dirty="0" sz="1250" spc="5" b="1">
                <a:latin typeface="Calibri"/>
                <a:cs typeface="Calibri"/>
              </a:rPr>
              <a:t>t</a:t>
            </a:r>
            <a:r>
              <a:rPr dirty="0" sz="1250" spc="5" b="1">
                <a:latin typeface="Calibri"/>
                <a:cs typeface="Calibri"/>
              </a:rPr>
              <a:t>h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15" b="1">
                <a:latin typeface="Calibri"/>
                <a:cs typeface="Calibri"/>
              </a:rPr>
              <a:t>l</a:t>
            </a:r>
            <a:r>
              <a:rPr dirty="0" sz="1250" spc="30" b="1">
                <a:latin typeface="Calibri"/>
                <a:cs typeface="Calibri"/>
              </a:rPr>
              <a:t>e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15" b="1">
                <a:latin typeface="Calibri"/>
                <a:cs typeface="Calibri"/>
              </a:rPr>
              <a:t>s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15" b="1">
                <a:latin typeface="Calibri"/>
                <a:cs typeface="Calibri"/>
              </a:rPr>
              <a:t> </a:t>
            </a:r>
            <a:r>
              <a:rPr dirty="0" sz="1250" spc="-10" b="1">
                <a:latin typeface="Calibri"/>
                <a:cs typeface="Calibri"/>
              </a:rPr>
              <a:t>on</a:t>
            </a:r>
            <a:r>
              <a:rPr dirty="0" sz="1250" spc="5" b="1">
                <a:latin typeface="Calibri"/>
                <a:cs typeface="Calibri"/>
              </a:rPr>
              <a:t>e</a:t>
            </a:r>
            <a:r>
              <a:rPr dirty="0" sz="1250" spc="40" b="1">
                <a:latin typeface="Calibri"/>
                <a:cs typeface="Calibri"/>
              </a:rPr>
              <a:t> 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-10" b="1">
                <a:latin typeface="Calibri"/>
                <a:cs typeface="Calibri"/>
              </a:rPr>
              <a:t>dul</a:t>
            </a:r>
            <a:r>
              <a:rPr dirty="0" sz="1250" b="1">
                <a:latin typeface="Calibri"/>
                <a:cs typeface="Calibri"/>
              </a:rPr>
              <a:t>t</a:t>
            </a:r>
            <a:r>
              <a:rPr dirty="0" sz="1250" spc="15" b="1">
                <a:latin typeface="Calibri"/>
                <a:cs typeface="Calibri"/>
              </a:rPr>
              <a:t> </a:t>
            </a:r>
            <a:r>
              <a:rPr dirty="0" sz="1250" spc="-30" b="1">
                <a:latin typeface="Calibri"/>
                <a:cs typeface="Calibri"/>
              </a:rPr>
              <a:t>a</a:t>
            </a:r>
            <a:r>
              <a:rPr dirty="0" sz="1250" spc="-10" b="1">
                <a:latin typeface="Calibri"/>
                <a:cs typeface="Calibri"/>
              </a:rPr>
              <a:t>n</a:t>
            </a:r>
            <a:r>
              <a:rPr dirty="0" sz="1250" spc="5" b="1">
                <a:latin typeface="Calibri"/>
                <a:cs typeface="Calibri"/>
              </a:rPr>
              <a:t>d</a:t>
            </a:r>
            <a:r>
              <a:rPr dirty="0" sz="1250" b="1">
                <a:latin typeface="Calibri"/>
                <a:cs typeface="Calibri"/>
              </a:rPr>
              <a:t> </a:t>
            </a:r>
            <a:r>
              <a:rPr dirty="0" sz="1250" spc="-10" b="1">
                <a:latin typeface="Calibri"/>
                <a:cs typeface="Calibri"/>
              </a:rPr>
              <a:t>on</a:t>
            </a:r>
            <a:r>
              <a:rPr dirty="0" sz="1250" spc="5" b="1">
                <a:latin typeface="Calibri"/>
                <a:cs typeface="Calibri"/>
              </a:rPr>
              <a:t>e</a:t>
            </a:r>
            <a:r>
              <a:rPr dirty="0" sz="1250" spc="40" b="1">
                <a:latin typeface="Calibri"/>
                <a:cs typeface="Calibri"/>
              </a:rPr>
              <a:t> </a:t>
            </a:r>
            <a:r>
              <a:rPr dirty="0" sz="1250" spc="-5" b="1">
                <a:latin typeface="Calibri"/>
                <a:cs typeface="Calibri"/>
              </a:rPr>
              <a:t>c</a:t>
            </a:r>
            <a:r>
              <a:rPr dirty="0" sz="1250" spc="-15" b="1">
                <a:latin typeface="Calibri"/>
                <a:cs typeface="Calibri"/>
              </a:rPr>
              <a:t>hild</a:t>
            </a:r>
            <a:r>
              <a:rPr dirty="0" sz="1250" b="1">
                <a:latin typeface="Calibri"/>
                <a:cs typeface="Calibri"/>
              </a:rPr>
              <a:t>²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162779" y="1603314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 h="0">
                <a:moveTo>
                  <a:pt x="0" y="0"/>
                </a:moveTo>
                <a:lnTo>
                  <a:pt x="164313" y="0"/>
                </a:lnTo>
              </a:path>
            </a:pathLst>
          </a:custGeom>
          <a:ln w="1498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10"/>
              <a:t>T</a:t>
            </a:r>
            <a:r>
              <a:rPr dirty="0" spc="5"/>
              <a:t>u</a:t>
            </a:r>
            <a:r>
              <a:rPr dirty="0" spc="-15"/>
              <a:t>e</a:t>
            </a:r>
            <a:r>
              <a:rPr dirty="0"/>
              <a:t>sda</a:t>
            </a:r>
            <a:r>
              <a:rPr dirty="0" spc="-20"/>
              <a:t>y</a:t>
            </a:r>
            <a:r>
              <a:rPr dirty="0"/>
              <a:t>,</a:t>
            </a:r>
            <a:r>
              <a:rPr dirty="0" spc="5"/>
              <a:t> </a:t>
            </a:r>
            <a:r>
              <a:rPr dirty="0"/>
              <a:t>J</a:t>
            </a:r>
            <a:r>
              <a:rPr dirty="0" spc="5"/>
              <a:t>u</a:t>
            </a:r>
            <a:r>
              <a:rPr dirty="0"/>
              <a:t>ne</a:t>
            </a:r>
            <a:r>
              <a:rPr dirty="0" spc="-5"/>
              <a:t> </a:t>
            </a:r>
            <a:r>
              <a:rPr dirty="0"/>
              <a:t>1</a:t>
            </a:r>
            <a:r>
              <a:rPr dirty="0" spc="5"/>
              <a:t>6</a:t>
            </a:r>
            <a:r>
              <a:rPr dirty="0"/>
              <a:t>, </a:t>
            </a:r>
            <a:r>
              <a:rPr dirty="0" spc="5"/>
              <a:t>20</a:t>
            </a:r>
            <a:r>
              <a:rPr dirty="0"/>
              <a:t>15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8333" y="1596009"/>
            <a:ext cx="4617720" cy="0"/>
          </a:xfrm>
          <a:custGeom>
            <a:avLst/>
            <a:gdLst/>
            <a:ahLst/>
            <a:cxnLst/>
            <a:rect l="l" t="t" r="r" b="b"/>
            <a:pathLst>
              <a:path w="4617720" h="0">
                <a:moveTo>
                  <a:pt x="0" y="0"/>
                </a:moveTo>
                <a:lnTo>
                  <a:pt x="4617339" y="0"/>
                </a:lnTo>
              </a:path>
            </a:pathLst>
          </a:custGeom>
          <a:ln w="1521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11935" y="3931411"/>
            <a:ext cx="454025" cy="1650364"/>
          </a:xfrm>
          <a:custGeom>
            <a:avLst/>
            <a:gdLst/>
            <a:ahLst/>
            <a:cxnLst/>
            <a:rect l="l" t="t" r="r" b="b"/>
            <a:pathLst>
              <a:path w="454025" h="1650364">
                <a:moveTo>
                  <a:pt x="0" y="1650238"/>
                </a:moveTo>
                <a:lnTo>
                  <a:pt x="453821" y="1650238"/>
                </a:lnTo>
                <a:lnTo>
                  <a:pt x="453821" y="0"/>
                </a:lnTo>
                <a:lnTo>
                  <a:pt x="0" y="0"/>
                </a:lnTo>
                <a:lnTo>
                  <a:pt x="0" y="1650238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511935" y="3931411"/>
            <a:ext cx="454025" cy="1650364"/>
          </a:xfrm>
          <a:custGeom>
            <a:avLst/>
            <a:gdLst/>
            <a:ahLst/>
            <a:cxnLst/>
            <a:rect l="l" t="t" r="r" b="b"/>
            <a:pathLst>
              <a:path w="454025" h="1650364">
                <a:moveTo>
                  <a:pt x="0" y="1650238"/>
                </a:moveTo>
                <a:lnTo>
                  <a:pt x="453821" y="1650238"/>
                </a:lnTo>
                <a:lnTo>
                  <a:pt x="453821" y="0"/>
                </a:lnTo>
                <a:lnTo>
                  <a:pt x="0" y="0"/>
                </a:lnTo>
                <a:lnTo>
                  <a:pt x="0" y="1650238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41473" y="4770704"/>
            <a:ext cx="463550" cy="811530"/>
          </a:xfrm>
          <a:custGeom>
            <a:avLst/>
            <a:gdLst/>
            <a:ahLst/>
            <a:cxnLst/>
            <a:rect l="l" t="t" r="r" b="b"/>
            <a:pathLst>
              <a:path w="463550" h="811529">
                <a:moveTo>
                  <a:pt x="0" y="810945"/>
                </a:moveTo>
                <a:lnTo>
                  <a:pt x="463245" y="810945"/>
                </a:lnTo>
                <a:lnTo>
                  <a:pt x="463245" y="0"/>
                </a:lnTo>
                <a:lnTo>
                  <a:pt x="0" y="0"/>
                </a:lnTo>
                <a:lnTo>
                  <a:pt x="0" y="810945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641473" y="4770704"/>
            <a:ext cx="463550" cy="811530"/>
          </a:xfrm>
          <a:custGeom>
            <a:avLst/>
            <a:gdLst/>
            <a:ahLst/>
            <a:cxnLst/>
            <a:rect l="l" t="t" r="r" b="b"/>
            <a:pathLst>
              <a:path w="463550" h="811529">
                <a:moveTo>
                  <a:pt x="0" y="810945"/>
                </a:moveTo>
                <a:lnTo>
                  <a:pt x="463245" y="810945"/>
                </a:lnTo>
                <a:lnTo>
                  <a:pt x="463245" y="0"/>
                </a:lnTo>
                <a:lnTo>
                  <a:pt x="0" y="0"/>
                </a:lnTo>
                <a:lnTo>
                  <a:pt x="0" y="810945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780409" y="5228475"/>
            <a:ext cx="454025" cy="353695"/>
          </a:xfrm>
          <a:custGeom>
            <a:avLst/>
            <a:gdLst/>
            <a:ahLst/>
            <a:cxnLst/>
            <a:rect l="l" t="t" r="r" b="b"/>
            <a:pathLst>
              <a:path w="454025" h="353695">
                <a:moveTo>
                  <a:pt x="0" y="353174"/>
                </a:moveTo>
                <a:lnTo>
                  <a:pt x="453516" y="353174"/>
                </a:lnTo>
                <a:lnTo>
                  <a:pt x="453516" y="0"/>
                </a:lnTo>
                <a:lnTo>
                  <a:pt x="0" y="0"/>
                </a:lnTo>
                <a:lnTo>
                  <a:pt x="0" y="353174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780409" y="5228475"/>
            <a:ext cx="454025" cy="353695"/>
          </a:xfrm>
          <a:custGeom>
            <a:avLst/>
            <a:gdLst/>
            <a:ahLst/>
            <a:cxnLst/>
            <a:rect l="l" t="t" r="r" b="b"/>
            <a:pathLst>
              <a:path w="454025" h="353695">
                <a:moveTo>
                  <a:pt x="0" y="353174"/>
                </a:moveTo>
                <a:lnTo>
                  <a:pt x="453516" y="353174"/>
                </a:lnTo>
                <a:lnTo>
                  <a:pt x="453516" y="0"/>
                </a:lnTo>
                <a:lnTo>
                  <a:pt x="0" y="0"/>
                </a:lnTo>
                <a:lnTo>
                  <a:pt x="0" y="35317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909692" y="5514858"/>
            <a:ext cx="463550" cy="67310"/>
          </a:xfrm>
          <a:custGeom>
            <a:avLst/>
            <a:gdLst/>
            <a:ahLst/>
            <a:cxnLst/>
            <a:rect l="l" t="t" r="r" b="b"/>
            <a:pathLst>
              <a:path w="463550" h="67310">
                <a:moveTo>
                  <a:pt x="0" y="66791"/>
                </a:moveTo>
                <a:lnTo>
                  <a:pt x="463245" y="66791"/>
                </a:lnTo>
                <a:lnTo>
                  <a:pt x="463245" y="0"/>
                </a:lnTo>
                <a:lnTo>
                  <a:pt x="0" y="0"/>
                </a:lnTo>
                <a:lnTo>
                  <a:pt x="0" y="66791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909692" y="5514858"/>
            <a:ext cx="463550" cy="67310"/>
          </a:xfrm>
          <a:custGeom>
            <a:avLst/>
            <a:gdLst/>
            <a:ahLst/>
            <a:cxnLst/>
            <a:rect l="l" t="t" r="r" b="b"/>
            <a:pathLst>
              <a:path w="463550" h="67310">
                <a:moveTo>
                  <a:pt x="0" y="66791"/>
                </a:moveTo>
                <a:lnTo>
                  <a:pt x="463245" y="66791"/>
                </a:lnTo>
                <a:lnTo>
                  <a:pt x="463245" y="0"/>
                </a:lnTo>
                <a:lnTo>
                  <a:pt x="0" y="0"/>
                </a:lnTo>
                <a:lnTo>
                  <a:pt x="0" y="66791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048628" y="3120771"/>
            <a:ext cx="454025" cy="2461260"/>
          </a:xfrm>
          <a:custGeom>
            <a:avLst/>
            <a:gdLst/>
            <a:ahLst/>
            <a:cxnLst/>
            <a:rect l="l" t="t" r="r" b="b"/>
            <a:pathLst>
              <a:path w="454025" h="2461260">
                <a:moveTo>
                  <a:pt x="0" y="2460879"/>
                </a:moveTo>
                <a:lnTo>
                  <a:pt x="453809" y="2460879"/>
                </a:lnTo>
                <a:lnTo>
                  <a:pt x="453809" y="0"/>
                </a:lnTo>
                <a:lnTo>
                  <a:pt x="0" y="0"/>
                </a:lnTo>
                <a:lnTo>
                  <a:pt x="0" y="2460879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048628" y="3120771"/>
            <a:ext cx="454025" cy="2461260"/>
          </a:xfrm>
          <a:custGeom>
            <a:avLst/>
            <a:gdLst/>
            <a:ahLst/>
            <a:cxnLst/>
            <a:rect l="l" t="t" r="r" b="b"/>
            <a:pathLst>
              <a:path w="454025" h="2461260">
                <a:moveTo>
                  <a:pt x="0" y="2460879"/>
                </a:moveTo>
                <a:lnTo>
                  <a:pt x="453809" y="2460879"/>
                </a:lnTo>
                <a:lnTo>
                  <a:pt x="453809" y="0"/>
                </a:lnTo>
                <a:lnTo>
                  <a:pt x="0" y="0"/>
                </a:lnTo>
                <a:lnTo>
                  <a:pt x="0" y="2460879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7178167" y="3387597"/>
            <a:ext cx="463550" cy="2194560"/>
          </a:xfrm>
          <a:custGeom>
            <a:avLst/>
            <a:gdLst/>
            <a:ahLst/>
            <a:cxnLst/>
            <a:rect l="l" t="t" r="r" b="b"/>
            <a:pathLst>
              <a:path w="463550" h="2194560">
                <a:moveTo>
                  <a:pt x="0" y="2194052"/>
                </a:moveTo>
                <a:lnTo>
                  <a:pt x="463245" y="2194052"/>
                </a:lnTo>
                <a:lnTo>
                  <a:pt x="463245" y="0"/>
                </a:lnTo>
                <a:lnTo>
                  <a:pt x="0" y="0"/>
                </a:lnTo>
                <a:lnTo>
                  <a:pt x="0" y="2194052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7178167" y="3387597"/>
            <a:ext cx="463550" cy="2194560"/>
          </a:xfrm>
          <a:custGeom>
            <a:avLst/>
            <a:gdLst/>
            <a:ahLst/>
            <a:cxnLst/>
            <a:rect l="l" t="t" r="r" b="b"/>
            <a:pathLst>
              <a:path w="463550" h="2194560">
                <a:moveTo>
                  <a:pt x="0" y="2194052"/>
                </a:moveTo>
                <a:lnTo>
                  <a:pt x="463245" y="2194052"/>
                </a:lnTo>
                <a:lnTo>
                  <a:pt x="463245" y="0"/>
                </a:lnTo>
                <a:lnTo>
                  <a:pt x="0" y="0"/>
                </a:lnTo>
                <a:lnTo>
                  <a:pt x="0" y="2194052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965832" y="5438305"/>
            <a:ext cx="454025" cy="143510"/>
          </a:xfrm>
          <a:custGeom>
            <a:avLst/>
            <a:gdLst/>
            <a:ahLst/>
            <a:cxnLst/>
            <a:rect l="l" t="t" r="r" b="b"/>
            <a:pathLst>
              <a:path w="454025" h="143510">
                <a:moveTo>
                  <a:pt x="0" y="143344"/>
                </a:moveTo>
                <a:lnTo>
                  <a:pt x="453517" y="143344"/>
                </a:lnTo>
                <a:lnTo>
                  <a:pt x="453517" y="0"/>
                </a:lnTo>
                <a:lnTo>
                  <a:pt x="0" y="0"/>
                </a:lnTo>
                <a:lnTo>
                  <a:pt x="0" y="14334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965832" y="5438305"/>
            <a:ext cx="454025" cy="143510"/>
          </a:xfrm>
          <a:custGeom>
            <a:avLst/>
            <a:gdLst/>
            <a:ahLst/>
            <a:cxnLst/>
            <a:rect l="l" t="t" r="r" b="b"/>
            <a:pathLst>
              <a:path w="454025" h="143510">
                <a:moveTo>
                  <a:pt x="0" y="143344"/>
                </a:moveTo>
                <a:lnTo>
                  <a:pt x="453517" y="143344"/>
                </a:lnTo>
                <a:lnTo>
                  <a:pt x="453517" y="0"/>
                </a:lnTo>
                <a:lnTo>
                  <a:pt x="0" y="0"/>
                </a:lnTo>
                <a:lnTo>
                  <a:pt x="0" y="14334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104769" y="5438305"/>
            <a:ext cx="454025" cy="143510"/>
          </a:xfrm>
          <a:custGeom>
            <a:avLst/>
            <a:gdLst/>
            <a:ahLst/>
            <a:cxnLst/>
            <a:rect l="l" t="t" r="r" b="b"/>
            <a:pathLst>
              <a:path w="454025" h="143510">
                <a:moveTo>
                  <a:pt x="0" y="143344"/>
                </a:moveTo>
                <a:lnTo>
                  <a:pt x="453517" y="143344"/>
                </a:lnTo>
                <a:lnTo>
                  <a:pt x="453517" y="0"/>
                </a:lnTo>
                <a:lnTo>
                  <a:pt x="0" y="0"/>
                </a:lnTo>
                <a:lnTo>
                  <a:pt x="0" y="14334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104769" y="5438305"/>
            <a:ext cx="454025" cy="143510"/>
          </a:xfrm>
          <a:custGeom>
            <a:avLst/>
            <a:gdLst/>
            <a:ahLst/>
            <a:cxnLst/>
            <a:rect l="l" t="t" r="r" b="b"/>
            <a:pathLst>
              <a:path w="454025" h="143510">
                <a:moveTo>
                  <a:pt x="0" y="143344"/>
                </a:moveTo>
                <a:lnTo>
                  <a:pt x="453517" y="143344"/>
                </a:lnTo>
                <a:lnTo>
                  <a:pt x="453517" y="0"/>
                </a:lnTo>
                <a:lnTo>
                  <a:pt x="0" y="0"/>
                </a:lnTo>
                <a:lnTo>
                  <a:pt x="0" y="14334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6502400" y="5438305"/>
            <a:ext cx="454025" cy="143510"/>
          </a:xfrm>
          <a:custGeom>
            <a:avLst/>
            <a:gdLst/>
            <a:ahLst/>
            <a:cxnLst/>
            <a:rect l="l" t="t" r="r" b="b"/>
            <a:pathLst>
              <a:path w="454025" h="143510">
                <a:moveTo>
                  <a:pt x="0" y="143344"/>
                </a:moveTo>
                <a:lnTo>
                  <a:pt x="453517" y="143344"/>
                </a:lnTo>
                <a:lnTo>
                  <a:pt x="453517" y="0"/>
                </a:lnTo>
                <a:lnTo>
                  <a:pt x="0" y="0"/>
                </a:lnTo>
                <a:lnTo>
                  <a:pt x="0" y="143344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6502400" y="5438305"/>
            <a:ext cx="454025" cy="143510"/>
          </a:xfrm>
          <a:custGeom>
            <a:avLst/>
            <a:gdLst/>
            <a:ahLst/>
            <a:cxnLst/>
            <a:rect l="l" t="t" r="r" b="b"/>
            <a:pathLst>
              <a:path w="454025" h="143510">
                <a:moveTo>
                  <a:pt x="0" y="143344"/>
                </a:moveTo>
                <a:lnTo>
                  <a:pt x="453517" y="143344"/>
                </a:lnTo>
                <a:lnTo>
                  <a:pt x="453517" y="0"/>
                </a:lnTo>
                <a:lnTo>
                  <a:pt x="0" y="0"/>
                </a:lnTo>
                <a:lnTo>
                  <a:pt x="0" y="143344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405763" y="2586482"/>
            <a:ext cx="0" cy="2985770"/>
          </a:xfrm>
          <a:custGeom>
            <a:avLst/>
            <a:gdLst/>
            <a:ahLst/>
            <a:cxnLst/>
            <a:rect l="l" t="t" r="r" b="b"/>
            <a:pathLst>
              <a:path w="0" h="2985770">
                <a:moveTo>
                  <a:pt x="0" y="0"/>
                </a:moveTo>
                <a:lnTo>
                  <a:pt x="0" y="2985389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367027" y="5581650"/>
            <a:ext cx="7963534" cy="0"/>
          </a:xfrm>
          <a:custGeom>
            <a:avLst/>
            <a:gdLst/>
            <a:ahLst/>
            <a:cxnLst/>
            <a:rect l="l" t="t" r="r" b="b"/>
            <a:pathLst>
              <a:path w="7963534" h="0">
                <a:moveTo>
                  <a:pt x="0" y="0"/>
                </a:moveTo>
                <a:lnTo>
                  <a:pt x="7963535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367027" y="5152263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09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367027" y="4723129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09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367027" y="4293742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09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367027" y="3874135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09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367027" y="3445002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09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367027" y="3015488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09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367027" y="2586482"/>
            <a:ext cx="29209" cy="0"/>
          </a:xfrm>
          <a:custGeom>
            <a:avLst/>
            <a:gdLst/>
            <a:ahLst/>
            <a:cxnLst/>
            <a:rect l="l" t="t" r="r" b="b"/>
            <a:pathLst>
              <a:path w="29209" h="0">
                <a:moveTo>
                  <a:pt x="0" y="0"/>
                </a:moveTo>
                <a:lnTo>
                  <a:pt x="29209" y="0"/>
                </a:lnTo>
              </a:path>
            </a:pathLst>
          </a:custGeom>
          <a:ln w="94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4484242" y="6744430"/>
            <a:ext cx="96520" cy="95885"/>
          </a:xfrm>
          <a:custGeom>
            <a:avLst/>
            <a:gdLst/>
            <a:ahLst/>
            <a:cxnLst/>
            <a:rect l="l" t="t" r="r" b="b"/>
            <a:pathLst>
              <a:path w="96520" h="95884">
                <a:moveTo>
                  <a:pt x="0" y="95459"/>
                </a:moveTo>
                <a:lnTo>
                  <a:pt x="96485" y="95459"/>
                </a:lnTo>
                <a:lnTo>
                  <a:pt x="96485" y="0"/>
                </a:lnTo>
                <a:lnTo>
                  <a:pt x="0" y="0"/>
                </a:lnTo>
                <a:lnTo>
                  <a:pt x="0" y="95459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4484242" y="6744430"/>
            <a:ext cx="96520" cy="95885"/>
          </a:xfrm>
          <a:custGeom>
            <a:avLst/>
            <a:gdLst/>
            <a:ahLst/>
            <a:cxnLst/>
            <a:rect l="l" t="t" r="r" b="b"/>
            <a:pathLst>
              <a:path w="96520" h="95884">
                <a:moveTo>
                  <a:pt x="0" y="95459"/>
                </a:moveTo>
                <a:lnTo>
                  <a:pt x="96485" y="95459"/>
                </a:lnTo>
                <a:lnTo>
                  <a:pt x="96485" y="0"/>
                </a:lnTo>
                <a:lnTo>
                  <a:pt x="0" y="0"/>
                </a:lnTo>
                <a:lnTo>
                  <a:pt x="0" y="95459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324094" y="6744430"/>
            <a:ext cx="96520" cy="95885"/>
          </a:xfrm>
          <a:custGeom>
            <a:avLst/>
            <a:gdLst/>
            <a:ahLst/>
            <a:cxnLst/>
            <a:rect l="l" t="t" r="r" b="b"/>
            <a:pathLst>
              <a:path w="96520" h="95884">
                <a:moveTo>
                  <a:pt x="0" y="95459"/>
                </a:moveTo>
                <a:lnTo>
                  <a:pt x="96485" y="95459"/>
                </a:lnTo>
                <a:lnTo>
                  <a:pt x="96485" y="0"/>
                </a:lnTo>
                <a:lnTo>
                  <a:pt x="0" y="0"/>
                </a:lnTo>
                <a:lnTo>
                  <a:pt x="0" y="95459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365633" y="1673955"/>
            <a:ext cx="7092950" cy="10058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5452745">
              <a:lnSpc>
                <a:spcPct val="100000"/>
              </a:lnSpc>
            </a:pPr>
            <a:r>
              <a:rPr dirty="0" sz="1300" spc="-5" b="1" u="heavy">
                <a:latin typeface="Calibri"/>
                <a:cs typeface="Calibri"/>
              </a:rPr>
              <a:t>C</a:t>
            </a:r>
            <a:r>
              <a:rPr dirty="0" sz="1300" spc="-20" b="1" u="heavy">
                <a:latin typeface="Calibri"/>
                <a:cs typeface="Calibri"/>
              </a:rPr>
              <a:t>o</a:t>
            </a:r>
            <a:r>
              <a:rPr dirty="0" sz="1300" b="1" u="heavy">
                <a:latin typeface="Calibri"/>
                <a:cs typeface="Calibri"/>
              </a:rPr>
              <a:t>C</a:t>
            </a:r>
            <a:r>
              <a:rPr dirty="0" sz="1300" spc="-15" b="1" u="heavy">
                <a:latin typeface="Calibri"/>
                <a:cs typeface="Calibri"/>
              </a:rPr>
              <a:t> </a:t>
            </a:r>
            <a:r>
              <a:rPr dirty="0" sz="1300" spc="-10" b="1" u="heavy">
                <a:latin typeface="Calibri"/>
                <a:cs typeface="Calibri"/>
              </a:rPr>
              <a:t>N</a:t>
            </a:r>
            <a:r>
              <a:rPr dirty="0" sz="1300" spc="-20" b="1" u="heavy">
                <a:latin typeface="Calibri"/>
                <a:cs typeface="Calibri"/>
              </a:rPr>
              <a:t>u</a:t>
            </a:r>
            <a:r>
              <a:rPr dirty="0" sz="1300" spc="-5" b="1" u="heavy">
                <a:latin typeface="Calibri"/>
                <a:cs typeface="Calibri"/>
              </a:rPr>
              <a:t>m</a:t>
            </a:r>
            <a:r>
              <a:rPr dirty="0" sz="1300" spc="-15" b="1" u="heavy">
                <a:latin typeface="Calibri"/>
                <a:cs typeface="Calibri"/>
              </a:rPr>
              <a:t>b</a:t>
            </a:r>
            <a:r>
              <a:rPr dirty="0" sz="1300" spc="-5" b="1" u="heavy">
                <a:latin typeface="Calibri"/>
                <a:cs typeface="Calibri"/>
              </a:rPr>
              <a:t>e</a:t>
            </a:r>
            <a:r>
              <a:rPr dirty="0" sz="1300" spc="-10" b="1" u="heavy">
                <a:latin typeface="Calibri"/>
                <a:cs typeface="Calibri"/>
              </a:rPr>
              <a:t>r</a:t>
            </a:r>
            <a:r>
              <a:rPr dirty="0" sz="1300" spc="-5" b="1" u="heavy">
                <a:latin typeface="Calibri"/>
                <a:cs typeface="Calibri"/>
              </a:rPr>
              <a:t>:</a:t>
            </a:r>
            <a:r>
              <a:rPr dirty="0" sz="1300" b="1" u="heavy">
                <a:latin typeface="Calibri"/>
                <a:cs typeface="Calibri"/>
              </a:rPr>
              <a:t>   </a:t>
            </a:r>
            <a:r>
              <a:rPr dirty="0" sz="1300" spc="105" b="1" u="heavy">
                <a:latin typeface="Calibri"/>
                <a:cs typeface="Calibri"/>
              </a:rPr>
              <a:t> </a:t>
            </a:r>
            <a:r>
              <a:rPr dirty="0" sz="1300" spc="-10" b="1" u="heavy">
                <a:latin typeface="Calibri"/>
                <a:cs typeface="Calibri"/>
              </a:rPr>
              <a:t>M</a:t>
            </a:r>
            <a:r>
              <a:rPr dirty="0" sz="1300" spc="-20" b="1" u="heavy">
                <a:latin typeface="Calibri"/>
                <a:cs typeface="Calibri"/>
              </a:rPr>
              <a:t>A</a:t>
            </a:r>
            <a:r>
              <a:rPr dirty="0" sz="1300" spc="-5" b="1" u="heavy">
                <a:latin typeface="Calibri"/>
                <a:cs typeface="Calibri"/>
              </a:rPr>
              <a:t>-</a:t>
            </a:r>
            <a:r>
              <a:rPr dirty="0" sz="1300" spc="-10" b="1" u="heavy">
                <a:latin typeface="Calibri"/>
                <a:cs typeface="Calibri"/>
              </a:rPr>
              <a:t>507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2"/>
              </a:spcBef>
            </a:pPr>
            <a:endParaRPr sz="1100">
              <a:latin typeface="Times New Roman"/>
              <a:cs typeface="Times New Roman"/>
            </a:endParaRPr>
          </a:p>
          <a:p>
            <a:pPr marL="2862580">
              <a:lnSpc>
                <a:spcPct val="100000"/>
              </a:lnSpc>
            </a:pPr>
            <a:r>
              <a:rPr dirty="0" sz="1400" spc="-10" b="1" u="heavy">
                <a:latin typeface="Calibri"/>
                <a:cs typeface="Calibri"/>
              </a:rPr>
              <a:t>2</a:t>
            </a:r>
            <a:r>
              <a:rPr dirty="0" sz="1400" spc="-20" b="1" u="heavy">
                <a:latin typeface="Calibri"/>
                <a:cs typeface="Calibri"/>
              </a:rPr>
              <a:t>0</a:t>
            </a:r>
            <a:r>
              <a:rPr dirty="0" sz="1400" spc="-10" b="1" u="heavy">
                <a:latin typeface="Calibri"/>
                <a:cs typeface="Calibri"/>
              </a:rPr>
              <a:t>14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spc="-15" b="1" u="heavy">
                <a:latin typeface="Calibri"/>
                <a:cs typeface="Calibri"/>
              </a:rPr>
              <a:t>Po</a:t>
            </a:r>
            <a:r>
              <a:rPr dirty="0" sz="1400" spc="-5" b="1" u="heavy">
                <a:latin typeface="Calibri"/>
                <a:cs typeface="Calibri"/>
              </a:rPr>
              <a:t>i</a:t>
            </a:r>
            <a:r>
              <a:rPr dirty="0" sz="1400" spc="-5" b="1" u="heavy">
                <a:latin typeface="Calibri"/>
                <a:cs typeface="Calibri"/>
              </a:rPr>
              <a:t>n</a:t>
            </a:r>
            <a:r>
              <a:rPr dirty="0" sz="1400" spc="-5" b="1" u="heavy">
                <a:latin typeface="Calibri"/>
                <a:cs typeface="Calibri"/>
              </a:rPr>
              <a:t>t</a:t>
            </a:r>
            <a:r>
              <a:rPr dirty="0" sz="1400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in</a:t>
            </a:r>
            <a:r>
              <a:rPr dirty="0" sz="1400" spc="-5" b="1" u="heavy">
                <a:latin typeface="Calibri"/>
                <a:cs typeface="Calibri"/>
              </a:rPr>
              <a:t> Time </a:t>
            </a:r>
            <a:r>
              <a:rPr dirty="0" sz="1400" spc="-15" b="1" u="heavy">
                <a:latin typeface="Calibri"/>
                <a:cs typeface="Calibri"/>
              </a:rPr>
              <a:t>Co</a:t>
            </a:r>
            <a:r>
              <a:rPr dirty="0" sz="1400" spc="-5" b="1" u="heavy">
                <a:latin typeface="Calibri"/>
                <a:cs typeface="Calibri"/>
              </a:rPr>
              <a:t>u</a:t>
            </a:r>
            <a:r>
              <a:rPr dirty="0" sz="1400" spc="-10" b="1" u="heavy">
                <a:latin typeface="Calibri"/>
                <a:cs typeface="Calibri"/>
              </a:rPr>
              <a:t>nt</a:t>
            </a:r>
            <a:r>
              <a:rPr dirty="0" sz="1400" spc="-5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Summari</a:t>
            </a:r>
            <a:r>
              <a:rPr dirty="0" sz="1400" spc="5" b="1" u="heavy">
                <a:latin typeface="Calibri"/>
                <a:cs typeface="Calibri"/>
              </a:rPr>
              <a:t>z</a:t>
            </a:r>
            <a:r>
              <a:rPr dirty="0" sz="1400" b="1" u="heavy">
                <a:latin typeface="Calibri"/>
                <a:cs typeface="Calibri"/>
              </a:rPr>
              <a:t>e</a:t>
            </a:r>
            <a:r>
              <a:rPr dirty="0" sz="1400" spc="-10" b="1" u="heavy">
                <a:latin typeface="Calibri"/>
                <a:cs typeface="Calibri"/>
              </a:rPr>
              <a:t>d</a:t>
            </a:r>
            <a:r>
              <a:rPr dirty="0" sz="1400" spc="-10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by</a:t>
            </a:r>
            <a:r>
              <a:rPr dirty="0" sz="1400" spc="-15" b="1" u="heavy">
                <a:latin typeface="Calibri"/>
                <a:cs typeface="Calibri"/>
              </a:rPr>
              <a:t> </a:t>
            </a:r>
            <a:r>
              <a:rPr dirty="0" sz="1400" spc="-10" b="1" u="heavy">
                <a:latin typeface="Calibri"/>
                <a:cs typeface="Calibri"/>
              </a:rPr>
              <a:t>Sub-</a:t>
            </a:r>
            <a:r>
              <a:rPr dirty="0" sz="1400" spc="-15" b="1" u="heavy">
                <a:latin typeface="Calibri"/>
                <a:cs typeface="Calibri"/>
              </a:rPr>
              <a:t>Popu</a:t>
            </a:r>
            <a:r>
              <a:rPr dirty="0" sz="1400" b="1" u="heavy">
                <a:latin typeface="Calibri"/>
                <a:cs typeface="Calibri"/>
              </a:rPr>
              <a:t>l</a:t>
            </a:r>
            <a:r>
              <a:rPr dirty="0" sz="1400" spc="-10" b="1" u="heavy">
                <a:latin typeface="Calibri"/>
                <a:cs typeface="Calibri"/>
              </a:rPr>
              <a:t>ation</a:t>
            </a:r>
            <a:endParaRPr sz="1400">
              <a:latin typeface="Calibri"/>
              <a:cs typeface="Calibri"/>
            </a:endParaRPr>
          </a:p>
          <a:p>
            <a:pPr algn="ctr" marR="5401945">
              <a:lnSpc>
                <a:spcPct val="100000"/>
              </a:lnSpc>
              <a:spcBef>
                <a:spcPts val="695"/>
              </a:spcBef>
            </a:pPr>
            <a:r>
              <a:rPr dirty="0" sz="1050" spc="-10" b="1">
                <a:latin typeface="Calibri"/>
                <a:cs typeface="Calibri"/>
              </a:rPr>
              <a:t>350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65633" y="1444974"/>
            <a:ext cx="774065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5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b="1">
                <a:latin typeface="Calibri"/>
                <a:cs typeface="Calibri"/>
              </a:rPr>
              <a:t>C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N</a:t>
            </a:r>
            <a:r>
              <a:rPr dirty="0" sz="1300" spc="-25" b="1">
                <a:latin typeface="Calibri"/>
                <a:cs typeface="Calibri"/>
              </a:rPr>
              <a:t>a</a:t>
            </a:r>
            <a:r>
              <a:rPr dirty="0" sz="1300" spc="-5" b="1">
                <a:latin typeface="Calibri"/>
                <a:cs typeface="Calibri"/>
              </a:rPr>
              <a:t>me</a:t>
            </a:r>
            <a:r>
              <a:rPr dirty="0" sz="1300" spc="-5" b="1">
                <a:latin typeface="Calibri"/>
                <a:cs typeface="Calibri"/>
              </a:rPr>
              <a:t>: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277492" y="1444974"/>
            <a:ext cx="3728720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10" b="1">
                <a:latin typeface="Calibri"/>
                <a:cs typeface="Calibri"/>
              </a:rPr>
              <a:t>P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20" b="1">
                <a:latin typeface="Calibri"/>
                <a:cs typeface="Calibri"/>
              </a:rPr>
              <a:t>t</a:t>
            </a: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15" b="1">
                <a:latin typeface="Calibri"/>
                <a:cs typeface="Calibri"/>
              </a:rPr>
              <a:t>s</a:t>
            </a:r>
            <a:r>
              <a:rPr dirty="0" sz="1300" spc="-5" b="1">
                <a:latin typeface="Calibri"/>
                <a:cs typeface="Calibri"/>
              </a:rPr>
              <a:t>fi</a:t>
            </a:r>
            <a:r>
              <a:rPr dirty="0" sz="1300" spc="-10" b="1">
                <a:latin typeface="Calibri"/>
                <a:cs typeface="Calibri"/>
              </a:rPr>
              <a:t>e</a:t>
            </a:r>
            <a:r>
              <a:rPr dirty="0" sz="1300" spc="-5" b="1">
                <a:latin typeface="Calibri"/>
                <a:cs typeface="Calibri"/>
              </a:rPr>
              <a:t>l</a:t>
            </a:r>
            <a:r>
              <a:rPr dirty="0" sz="1300" spc="-15" b="1">
                <a:latin typeface="Calibri"/>
                <a:cs typeface="Calibri"/>
              </a:rPr>
              <a:t>d/</a:t>
            </a:r>
            <a:r>
              <a:rPr dirty="0" sz="1300" spc="-10" b="1">
                <a:latin typeface="Calibri"/>
                <a:cs typeface="Calibri"/>
              </a:rPr>
              <a:t>B</a:t>
            </a:r>
            <a:r>
              <a:rPr dirty="0" sz="1300" spc="-15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10" b="1">
                <a:latin typeface="Calibri"/>
                <a:cs typeface="Calibri"/>
              </a:rPr>
              <a:t>k</a:t>
            </a:r>
            <a:r>
              <a:rPr dirty="0" sz="1300" spc="-15" b="1">
                <a:latin typeface="Calibri"/>
                <a:cs typeface="Calibri"/>
              </a:rPr>
              <a:t>sh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5" b="1">
                <a:latin typeface="Calibri"/>
                <a:cs typeface="Calibri"/>
              </a:rPr>
              <a:t>e</a:t>
            </a:r>
            <a:r>
              <a:rPr dirty="0" sz="1300" spc="-5" b="1">
                <a:latin typeface="Calibri"/>
                <a:cs typeface="Calibri"/>
              </a:rPr>
              <a:t>,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b="1">
                <a:latin typeface="Calibri"/>
                <a:cs typeface="Calibri"/>
              </a:rPr>
              <a:t>F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spc="-20" b="1">
                <a:latin typeface="Calibri"/>
                <a:cs typeface="Calibri"/>
              </a:rPr>
              <a:t>a</a:t>
            </a:r>
            <a:r>
              <a:rPr dirty="0" sz="1300" spc="-15" b="1">
                <a:latin typeface="Calibri"/>
                <a:cs typeface="Calibri"/>
              </a:rPr>
              <a:t>n</a:t>
            </a:r>
            <a:r>
              <a:rPr dirty="0" sz="1300" spc="-5" b="1">
                <a:latin typeface="Calibri"/>
                <a:cs typeface="Calibri"/>
              </a:rPr>
              <a:t>kl</a:t>
            </a:r>
            <a:r>
              <a:rPr dirty="0" sz="1300" b="1">
                <a:latin typeface="Calibri"/>
                <a:cs typeface="Calibri"/>
              </a:rPr>
              <a:t>i</a:t>
            </a:r>
            <a:r>
              <a:rPr dirty="0" sz="1300" spc="-15" b="1">
                <a:latin typeface="Calibri"/>
                <a:cs typeface="Calibri"/>
              </a:rPr>
              <a:t>n</a:t>
            </a:r>
            <a:r>
              <a:rPr dirty="0" sz="1300" spc="-5" b="1">
                <a:latin typeface="Calibri"/>
                <a:cs typeface="Calibri"/>
              </a:rPr>
              <a:t>,</a:t>
            </a:r>
            <a:r>
              <a:rPr dirty="0" sz="1300" spc="-10" b="1">
                <a:latin typeface="Calibri"/>
                <a:cs typeface="Calibri"/>
              </a:rPr>
              <a:t> </a:t>
            </a:r>
            <a:r>
              <a:rPr dirty="0" sz="1300" spc="-20" b="1">
                <a:latin typeface="Calibri"/>
                <a:cs typeface="Calibri"/>
              </a:rPr>
              <a:t>Ha</a:t>
            </a:r>
            <a:r>
              <a:rPr dirty="0" sz="1300" spc="-5" b="1">
                <a:latin typeface="Calibri"/>
                <a:cs typeface="Calibri"/>
              </a:rPr>
              <a:t>m</a:t>
            </a:r>
            <a:r>
              <a:rPr dirty="0" sz="1300" spc="-15" b="1">
                <a:latin typeface="Calibri"/>
                <a:cs typeface="Calibri"/>
              </a:rPr>
              <a:t>p</a:t>
            </a:r>
            <a:r>
              <a:rPr dirty="0" sz="1300" spc="-1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h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10" b="1">
                <a:latin typeface="Calibri"/>
                <a:cs typeface="Calibri"/>
              </a:rPr>
              <a:t>r</a:t>
            </a:r>
            <a:r>
              <a:rPr dirty="0" sz="1300" b="1">
                <a:latin typeface="Calibri"/>
                <a:cs typeface="Calibri"/>
              </a:rPr>
              <a:t>e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10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spc="-15" b="1">
                <a:latin typeface="Calibri"/>
                <a:cs typeface="Calibri"/>
              </a:rPr>
              <a:t>un</a:t>
            </a:r>
            <a:r>
              <a:rPr dirty="0" sz="1300" spc="-15" b="1">
                <a:latin typeface="Calibri"/>
                <a:cs typeface="Calibri"/>
              </a:rPr>
              <a:t>t</a:t>
            </a:r>
            <a:r>
              <a:rPr dirty="0" sz="1300" spc="-5" b="1">
                <a:latin typeface="Calibri"/>
                <a:cs typeface="Calibri"/>
              </a:rPr>
              <a:t>i</a:t>
            </a:r>
            <a:r>
              <a:rPr dirty="0" sz="1300" spc="-5" b="1">
                <a:latin typeface="Calibri"/>
                <a:cs typeface="Calibri"/>
              </a:rPr>
              <a:t>e</a:t>
            </a:r>
            <a:r>
              <a:rPr dirty="0" sz="1300" spc="-10" b="1">
                <a:latin typeface="Calibri"/>
                <a:cs typeface="Calibri"/>
              </a:rPr>
              <a:t>s</a:t>
            </a:r>
            <a:r>
              <a:rPr dirty="0" sz="1300" spc="-15" b="1">
                <a:latin typeface="Calibri"/>
                <a:cs typeface="Calibri"/>
              </a:rPr>
              <a:t> </a:t>
            </a:r>
            <a:r>
              <a:rPr dirty="0" sz="1300" spc="-5" b="1">
                <a:latin typeface="Calibri"/>
                <a:cs typeface="Calibri"/>
              </a:rPr>
              <a:t>C</a:t>
            </a:r>
            <a:r>
              <a:rPr dirty="0" sz="1300" spc="-20" b="1">
                <a:latin typeface="Calibri"/>
                <a:cs typeface="Calibri"/>
              </a:rPr>
              <a:t>o</a:t>
            </a:r>
            <a:r>
              <a:rPr dirty="0" sz="1300" b="1">
                <a:latin typeface="Calibri"/>
                <a:cs typeface="Calibri"/>
              </a:rPr>
              <a:t>C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429766" y="432157"/>
            <a:ext cx="8109584" cy="6076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98600"/>
              </a:lnSpc>
            </a:pP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-20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Not</a:t>
            </a:r>
            <a:r>
              <a:rPr dirty="0" sz="800" spc="-5" i="1">
                <a:latin typeface="Times New Roman"/>
                <a:cs typeface="Times New Roman"/>
              </a:rPr>
              <a:t>es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Ab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Th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:</a:t>
            </a:r>
            <a:r>
              <a:rPr dirty="0" sz="800" spc="-10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hi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0" i="1">
                <a:latin typeface="Times New Roman"/>
                <a:cs typeface="Times New Roman"/>
              </a:rPr>
              <a:t>po</a:t>
            </a:r>
            <a:r>
              <a:rPr dirty="0" sz="800" spc="-5" i="1">
                <a:latin typeface="Times New Roman"/>
                <a:cs typeface="Times New Roman"/>
              </a:rPr>
              <a:t>rt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vi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o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-10" i="1">
                <a:latin typeface="Times New Roman"/>
                <a:cs typeface="Times New Roman"/>
              </a:rPr>
              <a:t>UD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nt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nu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Ca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(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s)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ye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2</a:t>
            </a:r>
            <a:r>
              <a:rPr dirty="0" sz="800" i="1">
                <a:latin typeface="Times New Roman"/>
                <a:cs typeface="Times New Roman"/>
              </a:rPr>
              <a:t>0</a:t>
            </a:r>
            <a:r>
              <a:rPr dirty="0" sz="800" spc="0" i="1">
                <a:latin typeface="Times New Roman"/>
                <a:cs typeface="Times New Roman"/>
              </a:rPr>
              <a:t>1</a:t>
            </a:r>
            <a:r>
              <a:rPr dirty="0" sz="800" spc="-5" i="1">
                <a:latin typeface="Times New Roman"/>
                <a:cs typeface="Times New Roman"/>
              </a:rPr>
              <a:t>4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ic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fo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spc="-10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Pr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HU</a:t>
            </a:r>
            <a:r>
              <a:rPr dirty="0" sz="800" spc="-1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ha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nd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ted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ta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q</a:t>
            </a:r>
            <a:r>
              <a:rPr dirty="0" sz="800" spc="0" i="1">
                <a:latin typeface="Times New Roman"/>
                <a:cs typeface="Times New Roman"/>
              </a:rPr>
              <a:t>ua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review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ver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al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ub</a:t>
            </a:r>
            <a:r>
              <a:rPr dirty="0" sz="800" spc="-5" i="1">
                <a:latin typeface="Times New Roman"/>
                <a:cs typeface="Times New Roman"/>
              </a:rPr>
              <a:t>mi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ted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ch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.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er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eref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utio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an</a:t>
            </a:r>
            <a:r>
              <a:rPr dirty="0" sz="800" spc="-5" i="1">
                <a:latin typeface="Times New Roman"/>
                <a:cs typeface="Times New Roman"/>
              </a:rPr>
              <a:t>ce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wit</a:t>
            </a:r>
            <a:r>
              <a:rPr dirty="0" sz="800" spc="-5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ese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st</a:t>
            </a:r>
            <a:r>
              <a:rPr dirty="0" sz="800" spc="0" i="1">
                <a:latin typeface="Times New Roman"/>
                <a:cs typeface="Times New Roman"/>
              </a:rPr>
              <a:t>an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ry,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rel</a:t>
            </a:r>
            <a:r>
              <a:rPr dirty="0" sz="800" i="1">
                <a:latin typeface="Times New Roman"/>
                <a:cs typeface="Times New Roman"/>
              </a:rPr>
              <a:t>ia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l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cy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Inve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at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lso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v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dit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n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i="1">
                <a:latin typeface="Times New Roman"/>
                <a:cs typeface="Times New Roman"/>
              </a:rPr>
              <a:t>l</a:t>
            </a:r>
            <a:r>
              <a:rPr dirty="0" sz="800" spc="-5" i="1">
                <a:latin typeface="Times New Roman"/>
                <a:cs typeface="Times New Roman"/>
              </a:rPr>
              <a:t>ly,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hi</a:t>
            </a:r>
            <a:r>
              <a:rPr dirty="0" sz="800" spc="-5" i="1">
                <a:latin typeface="Times New Roman"/>
                <a:cs typeface="Times New Roman"/>
              </a:rPr>
              <a:t>ft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in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lo</a:t>
            </a:r>
            <a:r>
              <a:rPr dirty="0" sz="800" spc="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ses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to</a:t>
            </a:r>
            <a:r>
              <a:rPr dirty="0" sz="800" spc="-5" i="1">
                <a:latin typeface="Times New Roman"/>
                <a:cs typeface="Times New Roman"/>
              </a:rPr>
              <a:t> 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i="1">
                <a:latin typeface="Times New Roman"/>
                <a:cs typeface="Times New Roman"/>
              </a:rPr>
              <a:t>e</a:t>
            </a:r>
            <a:r>
              <a:rPr dirty="0" sz="800" spc="-5" i="1">
                <a:latin typeface="Times New Roman"/>
                <a:cs typeface="Times New Roman"/>
              </a:rPr>
              <a:t>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au</a:t>
            </a:r>
            <a:r>
              <a:rPr dirty="0" sz="800" spc="-5" i="1">
                <a:latin typeface="Times New Roman"/>
                <a:cs typeface="Times New Roman"/>
              </a:rPr>
              <a:t>se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ng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eless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ts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tw</a:t>
            </a:r>
            <a:r>
              <a:rPr dirty="0" sz="800" spc="-5" i="1">
                <a:latin typeface="Times New Roman"/>
                <a:cs typeface="Times New Roman"/>
              </a:rPr>
              <a:t>een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g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s.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</a:t>
            </a:r>
            <a:r>
              <a:rPr dirty="0" sz="800" spc="0" i="1">
                <a:latin typeface="Times New Roman"/>
                <a:cs typeface="Times New Roman"/>
              </a:rPr>
              <a:t>qu</a:t>
            </a:r>
            <a:r>
              <a:rPr dirty="0" sz="800" spc="-5" i="1">
                <a:latin typeface="Times New Roman"/>
                <a:cs typeface="Times New Roman"/>
              </a:rPr>
              <a:t>iries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d</a:t>
            </a:r>
            <a:r>
              <a:rPr dirty="0" sz="800" i="1">
                <a:latin typeface="Times New Roman"/>
                <a:cs typeface="Times New Roman"/>
              </a:rPr>
              <a:t>at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re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ed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y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a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p</a:t>
            </a:r>
            <a:r>
              <a:rPr dirty="0" sz="800" spc="-5" i="1">
                <a:latin typeface="Times New Roman"/>
                <a:cs typeface="Times New Roman"/>
              </a:rPr>
              <a:t>ec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Co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10" i="1">
                <a:latin typeface="Times New Roman"/>
                <a:cs typeface="Times New Roman"/>
              </a:rPr>
              <a:t>m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f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re,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pl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se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i="1">
                <a:latin typeface="Times New Roman"/>
                <a:cs typeface="Times New Roman"/>
              </a:rPr>
              <a:t>o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j</a:t>
            </a:r>
            <a:r>
              <a:rPr dirty="0" sz="800" spc="0" i="1">
                <a:latin typeface="Times New Roman"/>
                <a:cs typeface="Times New Roman"/>
              </a:rPr>
              <a:t>u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d</a:t>
            </a:r>
            <a:r>
              <a:rPr dirty="0" sz="800" spc="-5" i="1">
                <a:latin typeface="Times New Roman"/>
                <a:cs typeface="Times New Roman"/>
              </a:rPr>
              <a:t>ic</a:t>
            </a:r>
            <a:r>
              <a:rPr dirty="0" sz="800" i="1">
                <a:latin typeface="Times New Roman"/>
                <a:cs typeface="Times New Roman"/>
              </a:rPr>
              <a:t>tio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1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di</a:t>
            </a:r>
            <a:r>
              <a:rPr dirty="0" sz="800" spc="-5" i="1">
                <a:latin typeface="Times New Roman"/>
                <a:cs typeface="Times New Roman"/>
              </a:rPr>
              <a:t>rec</a:t>
            </a:r>
            <a:r>
              <a:rPr dirty="0" sz="800" i="1">
                <a:latin typeface="Times New Roman"/>
                <a:cs typeface="Times New Roman"/>
              </a:rPr>
              <a:t>t</a:t>
            </a:r>
            <a:r>
              <a:rPr dirty="0" sz="800" spc="-5" i="1">
                <a:latin typeface="Times New Roman"/>
                <a:cs typeface="Times New Roman"/>
              </a:rPr>
              <a:t>ly.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10" i="1">
                <a:latin typeface="Times New Roman"/>
                <a:cs typeface="Times New Roman"/>
              </a:rPr>
              <a:t>C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on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ct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inf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r</a:t>
            </a:r>
            <a:r>
              <a:rPr dirty="0" sz="800" spc="-15" i="1">
                <a:latin typeface="Times New Roman"/>
                <a:cs typeface="Times New Roman"/>
              </a:rPr>
              <a:t>m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c</a:t>
            </a:r>
            <a:r>
              <a:rPr dirty="0" sz="800" spc="0" i="1">
                <a:latin typeface="Times New Roman"/>
                <a:cs typeface="Times New Roman"/>
              </a:rPr>
              <a:t>a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f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i="1">
                <a:latin typeface="Times New Roman"/>
                <a:cs typeface="Times New Roman"/>
              </a:rPr>
              <a:t>u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spc="-5" i="1">
                <a:latin typeface="Times New Roman"/>
                <a:cs typeface="Times New Roman"/>
              </a:rPr>
              <a:t>d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0" i="1">
                <a:latin typeface="Times New Roman"/>
                <a:cs typeface="Times New Roman"/>
              </a:rPr>
              <a:t>o</a:t>
            </a:r>
            <a:r>
              <a:rPr dirty="0" sz="800" spc="-5" i="1">
                <a:latin typeface="Times New Roman"/>
                <a:cs typeface="Times New Roman"/>
              </a:rPr>
              <a:t>n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i="1">
                <a:latin typeface="Times New Roman"/>
                <a:cs typeface="Times New Roman"/>
              </a:rPr>
              <a:t>th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15" i="1">
                <a:latin typeface="Times New Roman"/>
                <a:cs typeface="Times New Roman"/>
              </a:rPr>
              <a:t>H</a:t>
            </a:r>
            <a:r>
              <a:rPr dirty="0" sz="800" spc="-10" i="1">
                <a:latin typeface="Times New Roman"/>
                <a:cs typeface="Times New Roman"/>
              </a:rPr>
              <a:t>UD</a:t>
            </a:r>
            <a:r>
              <a:rPr dirty="0" sz="800" spc="-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Exc</a:t>
            </a:r>
            <a:r>
              <a:rPr dirty="0" sz="800" spc="0" i="1">
                <a:latin typeface="Times New Roman"/>
                <a:cs typeface="Times New Roman"/>
              </a:rPr>
              <a:t>h</a:t>
            </a:r>
            <a:r>
              <a:rPr dirty="0" sz="800" i="1">
                <a:latin typeface="Times New Roman"/>
                <a:cs typeface="Times New Roman"/>
              </a:rPr>
              <a:t>a</a:t>
            </a:r>
            <a:r>
              <a:rPr dirty="0" sz="800" spc="0" i="1">
                <a:latin typeface="Times New Roman"/>
                <a:cs typeface="Times New Roman"/>
              </a:rPr>
              <a:t>n</a:t>
            </a:r>
            <a:r>
              <a:rPr dirty="0" sz="800" i="1">
                <a:latin typeface="Times New Roman"/>
                <a:cs typeface="Times New Roman"/>
              </a:rPr>
              <a:t>g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w</a:t>
            </a:r>
            <a:r>
              <a:rPr dirty="0" sz="800" spc="-5" i="1">
                <a:latin typeface="Times New Roman"/>
                <a:cs typeface="Times New Roman"/>
              </a:rPr>
              <a:t>e</a:t>
            </a:r>
            <a:r>
              <a:rPr dirty="0" sz="800" spc="0" i="1">
                <a:latin typeface="Times New Roman"/>
                <a:cs typeface="Times New Roman"/>
              </a:rPr>
              <a:t>b</a:t>
            </a:r>
            <a:r>
              <a:rPr dirty="0" sz="800" spc="-5" i="1">
                <a:latin typeface="Times New Roman"/>
                <a:cs typeface="Times New Roman"/>
              </a:rPr>
              <a:t>s</a:t>
            </a:r>
            <a:r>
              <a:rPr dirty="0" sz="800" i="1">
                <a:latin typeface="Times New Roman"/>
                <a:cs typeface="Times New Roman"/>
              </a:rPr>
              <a:t>i</a:t>
            </a:r>
            <a:r>
              <a:rPr dirty="0" sz="800" spc="-5" i="1">
                <a:latin typeface="Times New Roman"/>
                <a:cs typeface="Times New Roman"/>
              </a:rPr>
              <a:t>te</a:t>
            </a:r>
            <a:r>
              <a:rPr dirty="0" sz="800" spc="5" i="1">
                <a:latin typeface="Times New Roman"/>
                <a:cs typeface="Times New Roman"/>
              </a:rPr>
              <a:t> </a:t>
            </a:r>
            <a:r>
              <a:rPr dirty="0" sz="800" spc="-5" i="1">
                <a:latin typeface="Times New Roman"/>
                <a:cs typeface="Times New Roman"/>
              </a:rPr>
              <a:t>(</a:t>
            </a:r>
            <a:r>
              <a:rPr dirty="0" sz="800" i="1">
                <a:latin typeface="Times New Roman"/>
                <a:cs typeface="Times New Roman"/>
              </a:rPr>
              <a:t>h</a:t>
            </a:r>
            <a:r>
              <a:rPr dirty="0" sz="800" spc="-5" i="1">
                <a:latin typeface="Times New Roman"/>
                <a:cs typeface="Times New Roman"/>
              </a:rPr>
              <a:t>t</a:t>
            </a:r>
            <a:r>
              <a:rPr dirty="0" sz="800" i="1">
                <a:latin typeface="Times New Roman"/>
                <a:cs typeface="Times New Roman"/>
              </a:rPr>
              <a:t>tp</a:t>
            </a:r>
            <a:r>
              <a:rPr dirty="0" sz="800" spc="-5" i="1">
                <a:latin typeface="Times New Roman"/>
                <a:cs typeface="Times New Roman"/>
              </a:rPr>
              <a:t>s:/</a:t>
            </a:r>
            <a:r>
              <a:rPr dirty="0" sz="800" i="1">
                <a:latin typeface="Times New Roman"/>
                <a:cs typeface="Times New Roman"/>
              </a:rPr>
              <a:t>/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www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.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h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u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d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exc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ha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e.i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f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o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/g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tees/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?g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ant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ees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ct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o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n</a:t>
            </a:r>
            <a:r>
              <a:rPr dirty="0" sz="800" spc="-10" i="1">
                <a:latin typeface="Times New Roman"/>
                <a:cs typeface="Times New Roman"/>
                <a:hlinkClick r:id="rId2"/>
              </a:rPr>
              <a:t>=</a:t>
            </a:r>
            <a:r>
              <a:rPr dirty="0" sz="800" spc="-15" i="1">
                <a:latin typeface="Times New Roman"/>
                <a:cs typeface="Times New Roman"/>
                <a:hlinkClick r:id="rId2"/>
              </a:rPr>
              <a:t>m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in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.se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rc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h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res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ult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s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p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og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r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a</a:t>
            </a:r>
            <a:r>
              <a:rPr dirty="0" sz="800" spc="-15" i="1">
                <a:latin typeface="Times New Roman"/>
                <a:cs typeface="Times New Roman"/>
                <a:hlinkClick r:id="rId2"/>
              </a:rPr>
              <a:t>m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i</a:t>
            </a:r>
            <a:r>
              <a:rPr dirty="0" sz="800" spc="0" i="1">
                <a:latin typeface="Times New Roman"/>
                <a:cs typeface="Times New Roman"/>
                <a:hlinkClick r:id="rId2"/>
              </a:rPr>
              <a:t>d</a:t>
            </a:r>
            <a:r>
              <a:rPr dirty="0" sz="800" spc="-10" i="1">
                <a:latin typeface="Times New Roman"/>
                <a:cs typeface="Times New Roman"/>
                <a:hlinkClick r:id="rId2"/>
              </a:rPr>
              <a:t>=</a:t>
            </a:r>
            <a:r>
              <a:rPr dirty="0" sz="800" i="1">
                <a:latin typeface="Times New Roman"/>
                <a:cs typeface="Times New Roman"/>
                <a:hlinkClick r:id="rId2"/>
              </a:rPr>
              <a:t>3</a:t>
            </a:r>
            <a:r>
              <a:rPr dirty="0" sz="800" spc="-5" i="1">
                <a:latin typeface="Times New Roman"/>
                <a:cs typeface="Times New Roman"/>
                <a:hlinkClick r:id="rId2"/>
              </a:rPr>
              <a:t>).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623949" y="3739290"/>
            <a:ext cx="228600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40" b="1">
                <a:latin typeface="Calibri"/>
                <a:cs typeface="Calibri"/>
              </a:rPr>
              <a:t>193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792095" y="4578887"/>
            <a:ext cx="16065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40" b="1">
                <a:latin typeface="Calibri"/>
                <a:cs typeface="Calibri"/>
              </a:rPr>
              <a:t>95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921252" y="5036722"/>
            <a:ext cx="16065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40" b="1">
                <a:latin typeface="Calibri"/>
                <a:cs typeface="Calibri"/>
              </a:rPr>
              <a:t>41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098922" y="5322727"/>
            <a:ext cx="8826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5" b="1">
                <a:latin typeface="Calibri"/>
                <a:cs typeface="Calibri"/>
              </a:rPr>
              <a:t>8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160896" y="2928649"/>
            <a:ext cx="228600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40" b="1">
                <a:latin typeface="Calibri"/>
                <a:cs typeface="Calibri"/>
              </a:rPr>
              <a:t>288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93076" y="3195730"/>
            <a:ext cx="6435090" cy="3422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r" marR="5080">
              <a:lnSpc>
                <a:spcPct val="100000"/>
              </a:lnSpc>
            </a:pPr>
            <a:r>
              <a:rPr dirty="0" sz="950" spc="40" b="1">
                <a:latin typeface="Calibri"/>
                <a:cs typeface="Calibri"/>
              </a:rPr>
              <a:t>256</a:t>
            </a: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1050" spc="-10" b="1">
                <a:latin typeface="Calibri"/>
                <a:cs typeface="Calibri"/>
              </a:rPr>
              <a:t>250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106676" y="5246527"/>
            <a:ext cx="16065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40" b="1">
                <a:latin typeface="Calibri"/>
                <a:cs typeface="Calibri"/>
              </a:rPr>
              <a:t>17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245611" y="5246527"/>
            <a:ext cx="16065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40" b="1">
                <a:latin typeface="Calibri"/>
                <a:cs typeface="Calibri"/>
              </a:rPr>
              <a:t>17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643243" y="5246527"/>
            <a:ext cx="160655" cy="149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50" spc="40" b="1">
                <a:latin typeface="Calibri"/>
                <a:cs typeface="Calibri"/>
              </a:rPr>
              <a:t>17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228216" y="5515829"/>
            <a:ext cx="93345" cy="158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10" b="1">
                <a:latin typeface="Calibri"/>
                <a:cs typeface="Calibri"/>
              </a:rPr>
              <a:t>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160640" y="5086696"/>
            <a:ext cx="160655" cy="158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10" b="1">
                <a:latin typeface="Calibri"/>
                <a:cs typeface="Calibri"/>
              </a:rPr>
              <a:t>50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093076" y="4657309"/>
            <a:ext cx="228600" cy="158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10" b="1">
                <a:latin typeface="Calibri"/>
                <a:cs typeface="Calibri"/>
              </a:rPr>
              <a:t>100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093076" y="4228176"/>
            <a:ext cx="228600" cy="158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10" b="1">
                <a:latin typeface="Calibri"/>
                <a:cs typeface="Calibri"/>
              </a:rPr>
              <a:t>150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093076" y="3808568"/>
            <a:ext cx="228600" cy="158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10" b="1">
                <a:latin typeface="Calibri"/>
                <a:cs typeface="Calibri"/>
              </a:rPr>
              <a:t>200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093076" y="2949921"/>
            <a:ext cx="228600" cy="158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 spc="-10" b="1">
                <a:latin typeface="Calibri"/>
                <a:cs typeface="Calibri"/>
              </a:rPr>
              <a:t>300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623949" y="5740181"/>
            <a:ext cx="698500" cy="578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-2540">
              <a:lnSpc>
                <a:spcPct val="109500"/>
              </a:lnSpc>
            </a:pPr>
            <a:r>
              <a:rPr dirty="0" sz="1200" spc="-40" b="1">
                <a:latin typeface="Calibri"/>
                <a:cs typeface="Calibri"/>
              </a:rPr>
              <a:t>C</a:t>
            </a:r>
            <a:r>
              <a:rPr dirty="0" sz="1200" spc="25" b="1">
                <a:latin typeface="Calibri"/>
                <a:cs typeface="Calibri"/>
              </a:rPr>
              <a:t>h</a:t>
            </a:r>
            <a:r>
              <a:rPr dirty="0" sz="1200" spc="20" b="1">
                <a:latin typeface="Calibri"/>
                <a:cs typeface="Calibri"/>
              </a:rPr>
              <a:t>r</a:t>
            </a:r>
            <a:r>
              <a:rPr dirty="0" sz="1200" spc="25" b="1">
                <a:latin typeface="Calibri"/>
                <a:cs typeface="Calibri"/>
              </a:rPr>
              <a:t>on</a:t>
            </a:r>
            <a:r>
              <a:rPr dirty="0" sz="1200" b="1">
                <a:latin typeface="Calibri"/>
                <a:cs typeface="Calibri"/>
              </a:rPr>
              <a:t>i</a:t>
            </a:r>
            <a:r>
              <a:rPr dirty="0" sz="1200" spc="-5" b="1">
                <a:latin typeface="Calibri"/>
                <a:cs typeface="Calibri"/>
              </a:rPr>
              <a:t>c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25" b="1">
                <a:latin typeface="Calibri"/>
                <a:cs typeface="Calibri"/>
              </a:rPr>
              <a:t>Sub</a:t>
            </a:r>
            <a:r>
              <a:rPr dirty="0" sz="1200" spc="-30" b="1">
                <a:latin typeface="Calibri"/>
                <a:cs typeface="Calibri"/>
              </a:rPr>
              <a:t>s</a:t>
            </a:r>
            <a:r>
              <a:rPr dirty="0" sz="1200" spc="25" b="1">
                <a:latin typeface="Calibri"/>
                <a:cs typeface="Calibri"/>
              </a:rPr>
              <a:t>t</a:t>
            </a:r>
            <a:r>
              <a:rPr dirty="0" sz="1200" b="1">
                <a:latin typeface="Calibri"/>
                <a:cs typeface="Calibri"/>
              </a:rPr>
              <a:t>a</a:t>
            </a:r>
            <a:r>
              <a:rPr dirty="0" sz="1200" spc="25" b="1">
                <a:latin typeface="Calibri"/>
                <a:cs typeface="Calibri"/>
              </a:rPr>
              <a:t>n</a:t>
            </a:r>
            <a:r>
              <a:rPr dirty="0" sz="1200" spc="20" b="1">
                <a:latin typeface="Calibri"/>
                <a:cs typeface="Calibri"/>
              </a:rPr>
              <a:t>c</a:t>
            </a:r>
            <a:r>
              <a:rPr dirty="0" sz="1200" spc="-10" b="1">
                <a:latin typeface="Calibri"/>
                <a:cs typeface="Calibri"/>
              </a:rPr>
              <a:t>e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20" b="1">
                <a:latin typeface="Calibri"/>
                <a:cs typeface="Calibri"/>
              </a:rPr>
              <a:t>A</a:t>
            </a:r>
            <a:r>
              <a:rPr dirty="0" sz="1200" spc="25" b="1">
                <a:latin typeface="Calibri"/>
                <a:cs typeface="Calibri"/>
              </a:rPr>
              <a:t>bu</a:t>
            </a:r>
            <a:r>
              <a:rPr dirty="0" sz="1200" spc="-30" b="1">
                <a:latin typeface="Calibri"/>
                <a:cs typeface="Calibri"/>
              </a:rPr>
              <a:t>s</a:t>
            </a:r>
            <a:r>
              <a:rPr dirty="0" sz="1200" spc="-10" b="1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724530" y="5740181"/>
            <a:ext cx="751840" cy="578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>
              <a:lnSpc>
                <a:spcPct val="109500"/>
              </a:lnSpc>
            </a:pPr>
            <a:r>
              <a:rPr dirty="0" sz="1200" spc="-40" b="1">
                <a:latin typeface="Calibri"/>
                <a:cs typeface="Calibri"/>
              </a:rPr>
              <a:t>C</a:t>
            </a:r>
            <a:r>
              <a:rPr dirty="0" sz="1200" spc="25" b="1">
                <a:latin typeface="Calibri"/>
                <a:cs typeface="Calibri"/>
              </a:rPr>
              <a:t>h</a:t>
            </a:r>
            <a:r>
              <a:rPr dirty="0" sz="1200" spc="20" b="1">
                <a:latin typeface="Calibri"/>
                <a:cs typeface="Calibri"/>
              </a:rPr>
              <a:t>r</a:t>
            </a:r>
            <a:r>
              <a:rPr dirty="0" sz="1200" spc="25" b="1">
                <a:latin typeface="Calibri"/>
                <a:cs typeface="Calibri"/>
              </a:rPr>
              <a:t>on</a:t>
            </a:r>
            <a:r>
              <a:rPr dirty="0" sz="1200" b="1">
                <a:latin typeface="Calibri"/>
                <a:cs typeface="Calibri"/>
              </a:rPr>
              <a:t>i</a:t>
            </a:r>
            <a:r>
              <a:rPr dirty="0" sz="1200" spc="20" b="1">
                <a:latin typeface="Calibri"/>
                <a:cs typeface="Calibri"/>
              </a:rPr>
              <a:t>c</a:t>
            </a:r>
            <a:r>
              <a:rPr dirty="0" sz="1200" b="1">
                <a:latin typeface="Calibri"/>
                <a:cs typeface="Calibri"/>
              </a:rPr>
              <a:t>a</a:t>
            </a:r>
            <a:r>
              <a:rPr dirty="0" sz="1200" b="1">
                <a:latin typeface="Calibri"/>
                <a:cs typeface="Calibri"/>
              </a:rPr>
              <a:t>ll</a:t>
            </a:r>
            <a:r>
              <a:rPr dirty="0" sz="1200" spc="-10" b="1">
                <a:latin typeface="Calibri"/>
                <a:cs typeface="Calibri"/>
              </a:rPr>
              <a:t>y</a:t>
            </a:r>
            <a:r>
              <a:rPr dirty="0" sz="1200" spc="-10" b="1">
                <a:latin typeface="Calibri"/>
                <a:cs typeface="Calibri"/>
              </a:rPr>
              <a:t> H</a:t>
            </a:r>
            <a:r>
              <a:rPr dirty="0" sz="1200" spc="25" b="1">
                <a:latin typeface="Calibri"/>
                <a:cs typeface="Calibri"/>
              </a:rPr>
              <a:t>o</a:t>
            </a:r>
            <a:r>
              <a:rPr dirty="0" sz="1200" b="1">
                <a:latin typeface="Calibri"/>
                <a:cs typeface="Calibri"/>
              </a:rPr>
              <a:t>m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0" b="1">
                <a:latin typeface="Calibri"/>
                <a:cs typeface="Calibri"/>
              </a:rPr>
              <a:t>l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-25" b="1">
                <a:latin typeface="Calibri"/>
                <a:cs typeface="Calibri"/>
              </a:rPr>
              <a:t>s</a:t>
            </a:r>
            <a:r>
              <a:rPr dirty="0" sz="1200" spc="-5" b="1">
                <a:latin typeface="Calibri"/>
                <a:cs typeface="Calibri"/>
              </a:rPr>
              <a:t>s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I</a:t>
            </a:r>
            <a:r>
              <a:rPr dirty="0" sz="1200" spc="25" b="1">
                <a:latin typeface="Calibri"/>
                <a:cs typeface="Calibri"/>
              </a:rPr>
              <a:t>nd</a:t>
            </a:r>
            <a:r>
              <a:rPr dirty="0" sz="1200" b="1">
                <a:latin typeface="Calibri"/>
                <a:cs typeface="Calibri"/>
              </a:rPr>
              <a:t>i</a:t>
            </a:r>
            <a:r>
              <a:rPr dirty="0" sz="1200" spc="25" b="1">
                <a:latin typeface="Calibri"/>
                <a:cs typeface="Calibri"/>
              </a:rPr>
              <a:t>v</a:t>
            </a:r>
            <a:r>
              <a:rPr dirty="0" sz="1200" b="1">
                <a:latin typeface="Calibri"/>
                <a:cs typeface="Calibri"/>
              </a:rPr>
              <a:t>i</a:t>
            </a:r>
            <a:r>
              <a:rPr dirty="0" sz="1200" spc="25" b="1">
                <a:latin typeface="Calibri"/>
                <a:cs typeface="Calibri"/>
              </a:rPr>
              <a:t>du</a:t>
            </a:r>
            <a:r>
              <a:rPr dirty="0" sz="1200" b="1">
                <a:latin typeface="Calibri"/>
                <a:cs typeface="Calibri"/>
              </a:rPr>
              <a:t>a</a:t>
            </a:r>
            <a:r>
              <a:rPr dirty="0" sz="1200" b="1">
                <a:latin typeface="Calibri"/>
                <a:cs typeface="Calibri"/>
              </a:rPr>
              <a:t>l</a:t>
            </a:r>
            <a:r>
              <a:rPr dirty="0" sz="1200" spc="-5" b="1">
                <a:latin typeface="Calibri"/>
                <a:cs typeface="Calibri"/>
              </a:rPr>
              <a:t>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863466" y="5740181"/>
            <a:ext cx="751840" cy="7785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065" marR="5080">
              <a:lnSpc>
                <a:spcPct val="109500"/>
              </a:lnSpc>
            </a:pPr>
            <a:r>
              <a:rPr dirty="0" sz="1200" spc="-40" b="1">
                <a:latin typeface="Calibri"/>
                <a:cs typeface="Calibri"/>
              </a:rPr>
              <a:t>C</a:t>
            </a:r>
            <a:r>
              <a:rPr dirty="0" sz="1200" spc="25" b="1">
                <a:latin typeface="Calibri"/>
                <a:cs typeface="Calibri"/>
              </a:rPr>
              <a:t>h</a:t>
            </a:r>
            <a:r>
              <a:rPr dirty="0" sz="1200" spc="20" b="1">
                <a:latin typeface="Calibri"/>
                <a:cs typeface="Calibri"/>
              </a:rPr>
              <a:t>r</a:t>
            </a:r>
            <a:r>
              <a:rPr dirty="0" sz="1200" spc="25" b="1">
                <a:latin typeface="Calibri"/>
                <a:cs typeface="Calibri"/>
              </a:rPr>
              <a:t>on</a:t>
            </a:r>
            <a:r>
              <a:rPr dirty="0" sz="1200" b="1">
                <a:latin typeface="Calibri"/>
                <a:cs typeface="Calibri"/>
              </a:rPr>
              <a:t>i</a:t>
            </a:r>
            <a:r>
              <a:rPr dirty="0" sz="1200" spc="20" b="1">
                <a:latin typeface="Calibri"/>
                <a:cs typeface="Calibri"/>
              </a:rPr>
              <a:t>c</a:t>
            </a:r>
            <a:r>
              <a:rPr dirty="0" sz="1200" b="1">
                <a:latin typeface="Calibri"/>
                <a:cs typeface="Calibri"/>
              </a:rPr>
              <a:t>a</a:t>
            </a:r>
            <a:r>
              <a:rPr dirty="0" sz="1200" b="1">
                <a:latin typeface="Calibri"/>
                <a:cs typeface="Calibri"/>
              </a:rPr>
              <a:t>ll</a:t>
            </a:r>
            <a:r>
              <a:rPr dirty="0" sz="1200" spc="-10" b="1">
                <a:latin typeface="Calibri"/>
                <a:cs typeface="Calibri"/>
              </a:rPr>
              <a:t>y</a:t>
            </a:r>
            <a:r>
              <a:rPr dirty="0" sz="1200" spc="-10" b="1">
                <a:latin typeface="Calibri"/>
                <a:cs typeface="Calibri"/>
              </a:rPr>
              <a:t> H</a:t>
            </a:r>
            <a:r>
              <a:rPr dirty="0" sz="1200" spc="25" b="1">
                <a:latin typeface="Calibri"/>
                <a:cs typeface="Calibri"/>
              </a:rPr>
              <a:t>o</a:t>
            </a:r>
            <a:r>
              <a:rPr dirty="0" sz="1200" b="1">
                <a:latin typeface="Calibri"/>
                <a:cs typeface="Calibri"/>
              </a:rPr>
              <a:t>m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0" b="1">
                <a:latin typeface="Calibri"/>
                <a:cs typeface="Calibri"/>
              </a:rPr>
              <a:t>l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-25" b="1">
                <a:latin typeface="Calibri"/>
                <a:cs typeface="Calibri"/>
              </a:rPr>
              <a:t>s</a:t>
            </a:r>
            <a:r>
              <a:rPr dirty="0" sz="1200" spc="-5" b="1">
                <a:latin typeface="Calibri"/>
                <a:cs typeface="Calibri"/>
              </a:rPr>
              <a:t>s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25" b="1">
                <a:latin typeface="Calibri"/>
                <a:cs typeface="Calibri"/>
              </a:rPr>
              <a:t>P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25" b="1">
                <a:latin typeface="Calibri"/>
                <a:cs typeface="Calibri"/>
              </a:rPr>
              <a:t>r</a:t>
            </a:r>
            <a:r>
              <a:rPr dirty="0" sz="1200" spc="-30" b="1">
                <a:latin typeface="Calibri"/>
                <a:cs typeface="Calibri"/>
              </a:rPr>
              <a:t>s</a:t>
            </a:r>
            <a:r>
              <a:rPr dirty="0" sz="1200" spc="25" b="1">
                <a:latin typeface="Calibri"/>
                <a:cs typeface="Calibri"/>
              </a:rPr>
              <a:t>on</a:t>
            </a:r>
            <a:r>
              <a:rPr dirty="0" sz="1200" spc="-5" b="1">
                <a:latin typeface="Calibri"/>
                <a:cs typeface="Calibri"/>
              </a:rPr>
              <a:t>s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i</a:t>
            </a:r>
            <a:r>
              <a:rPr dirty="0" sz="1200" spc="-10" b="1">
                <a:latin typeface="Calibri"/>
                <a:cs typeface="Calibri"/>
              </a:rPr>
              <a:t>n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30" b="1">
                <a:latin typeface="Calibri"/>
                <a:cs typeface="Calibri"/>
              </a:rPr>
              <a:t>F</a:t>
            </a:r>
            <a:r>
              <a:rPr dirty="0" sz="1200" b="1">
                <a:latin typeface="Calibri"/>
                <a:cs typeface="Calibri"/>
              </a:rPr>
              <a:t>am</a:t>
            </a:r>
            <a:r>
              <a:rPr dirty="0" sz="1200" b="1">
                <a:latin typeface="Calibri"/>
                <a:cs typeface="Calibri"/>
              </a:rPr>
              <a:t>ili</a:t>
            </a:r>
            <a:r>
              <a:rPr dirty="0" sz="1200" spc="-15" b="1">
                <a:latin typeface="Calibri"/>
                <a:cs typeface="Calibri"/>
              </a:rPr>
              <a:t>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934839" y="5740181"/>
            <a:ext cx="867410" cy="3784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37795" marR="5080" indent="-125730">
              <a:lnSpc>
                <a:spcPct val="109600"/>
              </a:lnSpc>
            </a:pPr>
            <a:r>
              <a:rPr dirty="0" sz="1200" spc="25" b="1">
                <a:latin typeface="Calibri"/>
                <a:cs typeface="Calibri"/>
              </a:rPr>
              <a:t>P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25" b="1">
                <a:latin typeface="Calibri"/>
                <a:cs typeface="Calibri"/>
              </a:rPr>
              <a:t>r</a:t>
            </a:r>
            <a:r>
              <a:rPr dirty="0" sz="1200" spc="-30" b="1">
                <a:latin typeface="Calibri"/>
                <a:cs typeface="Calibri"/>
              </a:rPr>
              <a:t>s</a:t>
            </a:r>
            <a:r>
              <a:rPr dirty="0" sz="1200" spc="25" b="1">
                <a:latin typeface="Calibri"/>
                <a:cs typeface="Calibri"/>
              </a:rPr>
              <a:t>on</a:t>
            </a:r>
            <a:r>
              <a:rPr dirty="0" sz="1200" spc="-5" b="1">
                <a:latin typeface="Calibri"/>
                <a:cs typeface="Calibri"/>
              </a:rPr>
              <a:t>s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spc="0" b="1">
                <a:latin typeface="Calibri"/>
                <a:cs typeface="Calibri"/>
              </a:rPr>
              <a:t>w</a:t>
            </a:r>
            <a:r>
              <a:rPr dirty="0" sz="1200" b="1">
                <a:latin typeface="Calibri"/>
                <a:cs typeface="Calibri"/>
              </a:rPr>
              <a:t>i</a:t>
            </a:r>
            <a:r>
              <a:rPr dirty="0" sz="1200" spc="25" b="1">
                <a:latin typeface="Calibri"/>
                <a:cs typeface="Calibri"/>
              </a:rPr>
              <a:t>t</a:t>
            </a:r>
            <a:r>
              <a:rPr dirty="0" sz="1200" spc="-10" b="1">
                <a:latin typeface="Calibri"/>
                <a:cs typeface="Calibri"/>
              </a:rPr>
              <a:t>h</a:t>
            </a:r>
            <a:r>
              <a:rPr dirty="0" sz="1200" spc="-10" b="1">
                <a:latin typeface="Calibri"/>
                <a:cs typeface="Calibri"/>
              </a:rPr>
              <a:t> H</a:t>
            </a:r>
            <a:r>
              <a:rPr dirty="0" sz="1200" spc="-25" b="1">
                <a:latin typeface="Calibri"/>
                <a:cs typeface="Calibri"/>
              </a:rPr>
              <a:t>I</a:t>
            </a:r>
            <a:r>
              <a:rPr dirty="0" sz="1200" spc="-40" b="1">
                <a:latin typeface="Calibri"/>
                <a:cs typeface="Calibri"/>
              </a:rPr>
              <a:t>V</a:t>
            </a:r>
            <a:r>
              <a:rPr dirty="0" sz="1200" spc="0" b="1">
                <a:latin typeface="Calibri"/>
                <a:cs typeface="Calibri"/>
              </a:rPr>
              <a:t>/</a:t>
            </a:r>
            <a:r>
              <a:rPr dirty="0" sz="1200" spc="20" b="1">
                <a:latin typeface="Calibri"/>
                <a:cs typeface="Calibri"/>
              </a:rPr>
              <a:t>A</a:t>
            </a:r>
            <a:r>
              <a:rPr dirty="0" sz="1200" spc="-25" b="1">
                <a:latin typeface="Calibri"/>
                <a:cs typeface="Calibri"/>
              </a:rPr>
              <a:t>I</a:t>
            </a:r>
            <a:r>
              <a:rPr dirty="0" sz="1200" spc="-10" b="1">
                <a:latin typeface="Calibri"/>
                <a:cs typeface="Calibri"/>
              </a:rPr>
              <a:t>DS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122161" y="5740181"/>
            <a:ext cx="765810" cy="3784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76835">
              <a:lnSpc>
                <a:spcPct val="109600"/>
              </a:lnSpc>
            </a:pPr>
            <a:r>
              <a:rPr dirty="0" sz="1200" spc="25" b="1">
                <a:latin typeface="Calibri"/>
                <a:cs typeface="Calibri"/>
              </a:rPr>
              <a:t>S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25" b="1">
                <a:latin typeface="Calibri"/>
                <a:cs typeface="Calibri"/>
              </a:rPr>
              <a:t>r</a:t>
            </a:r>
            <a:r>
              <a:rPr dirty="0" sz="1200" b="1">
                <a:latin typeface="Calibri"/>
                <a:cs typeface="Calibri"/>
              </a:rPr>
              <a:t>i</a:t>
            </a:r>
            <a:r>
              <a:rPr dirty="0" sz="1200" spc="25" b="1">
                <a:latin typeface="Calibri"/>
                <a:cs typeface="Calibri"/>
              </a:rPr>
              <a:t>ou</a:t>
            </a:r>
            <a:r>
              <a:rPr dirty="0" sz="1200" spc="-30" b="1">
                <a:latin typeface="Calibri"/>
                <a:cs typeface="Calibri"/>
              </a:rPr>
              <a:t>s</a:t>
            </a:r>
            <a:r>
              <a:rPr dirty="0" sz="1200" b="1">
                <a:latin typeface="Calibri"/>
                <a:cs typeface="Calibri"/>
              </a:rPr>
              <a:t>l</a:t>
            </a:r>
            <a:r>
              <a:rPr dirty="0" sz="1200" spc="-10" b="1">
                <a:latin typeface="Calibri"/>
                <a:cs typeface="Calibri"/>
              </a:rPr>
              <a:t>y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M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25" b="1">
                <a:latin typeface="Calibri"/>
                <a:cs typeface="Calibri"/>
              </a:rPr>
              <a:t>n</a:t>
            </a:r>
            <a:r>
              <a:rPr dirty="0" sz="1200" spc="25" b="1">
                <a:latin typeface="Calibri"/>
                <a:cs typeface="Calibri"/>
              </a:rPr>
              <a:t>t</a:t>
            </a:r>
            <a:r>
              <a:rPr dirty="0" sz="1200" b="1">
                <a:latin typeface="Calibri"/>
                <a:cs typeface="Calibri"/>
              </a:rPr>
              <a:t>a</a:t>
            </a:r>
            <a:r>
              <a:rPr dirty="0" sz="1200" b="1">
                <a:latin typeface="Calibri"/>
                <a:cs typeface="Calibri"/>
              </a:rPr>
              <a:t>ll</a:t>
            </a:r>
            <a:r>
              <a:rPr dirty="0" sz="1200" spc="-10" b="1">
                <a:latin typeface="Calibri"/>
                <a:cs typeface="Calibri"/>
              </a:rPr>
              <a:t>y</a:t>
            </a:r>
            <a:r>
              <a:rPr dirty="0" sz="1200" spc="65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I</a:t>
            </a:r>
            <a:r>
              <a:rPr dirty="0" sz="1200" b="1">
                <a:latin typeface="Calibri"/>
                <a:cs typeface="Calibri"/>
              </a:rPr>
              <a:t>l</a:t>
            </a:r>
            <a:r>
              <a:rPr dirty="0" sz="1200" spc="-5" b="1">
                <a:latin typeface="Calibri"/>
                <a:cs typeface="Calibri"/>
              </a:rPr>
              <a:t>l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338441" y="5740181"/>
            <a:ext cx="60579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-40" b="1">
                <a:latin typeface="Calibri"/>
                <a:cs typeface="Calibri"/>
              </a:rPr>
              <a:t>V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30" b="1">
                <a:latin typeface="Calibri"/>
                <a:cs typeface="Calibri"/>
              </a:rPr>
              <a:t>t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25" b="1">
                <a:latin typeface="Calibri"/>
                <a:cs typeface="Calibri"/>
              </a:rPr>
              <a:t>r</a:t>
            </a:r>
            <a:r>
              <a:rPr dirty="0" sz="1200" b="1">
                <a:latin typeface="Calibri"/>
                <a:cs typeface="Calibri"/>
              </a:rPr>
              <a:t>a</a:t>
            </a:r>
            <a:r>
              <a:rPr dirty="0" sz="1200" spc="25" b="1">
                <a:latin typeface="Calibri"/>
                <a:cs typeface="Calibri"/>
              </a:rPr>
              <a:t>n</a:t>
            </a:r>
            <a:r>
              <a:rPr dirty="0" sz="1200" spc="-5" b="1">
                <a:latin typeface="Calibri"/>
                <a:cs typeface="Calibri"/>
              </a:rPr>
              <a:t>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438768" y="5740181"/>
            <a:ext cx="670560" cy="5784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31750" marR="5080" indent="-19685">
              <a:lnSpc>
                <a:spcPct val="109500"/>
              </a:lnSpc>
            </a:pPr>
            <a:r>
              <a:rPr dirty="0" sz="1200" spc="-40" b="1">
                <a:latin typeface="Calibri"/>
                <a:cs typeface="Calibri"/>
              </a:rPr>
              <a:t>V</a:t>
            </a:r>
            <a:r>
              <a:rPr dirty="0" sz="1200" b="1">
                <a:latin typeface="Calibri"/>
                <a:cs typeface="Calibri"/>
              </a:rPr>
              <a:t>i</a:t>
            </a:r>
            <a:r>
              <a:rPr dirty="0" sz="1200" spc="20" b="1">
                <a:latin typeface="Calibri"/>
                <a:cs typeface="Calibri"/>
              </a:rPr>
              <a:t>c</a:t>
            </a:r>
            <a:r>
              <a:rPr dirty="0" sz="1200" spc="25" b="1">
                <a:latin typeface="Calibri"/>
                <a:cs typeface="Calibri"/>
              </a:rPr>
              <a:t>t</a:t>
            </a:r>
            <a:r>
              <a:rPr dirty="0" sz="1200" b="1">
                <a:latin typeface="Calibri"/>
                <a:cs typeface="Calibri"/>
              </a:rPr>
              <a:t>i</a:t>
            </a:r>
            <a:r>
              <a:rPr dirty="0" sz="1200" b="1">
                <a:latin typeface="Calibri"/>
                <a:cs typeface="Calibri"/>
              </a:rPr>
              <a:t>m</a:t>
            </a:r>
            <a:r>
              <a:rPr dirty="0" sz="1200" spc="-5" b="1">
                <a:latin typeface="Calibri"/>
                <a:cs typeface="Calibri"/>
              </a:rPr>
              <a:t>s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spc="25" b="1">
                <a:latin typeface="Calibri"/>
                <a:cs typeface="Calibri"/>
              </a:rPr>
              <a:t>o</a:t>
            </a:r>
            <a:r>
              <a:rPr dirty="0" sz="1200" spc="-5" b="1">
                <a:latin typeface="Calibri"/>
                <a:cs typeface="Calibri"/>
              </a:rPr>
              <a:t>f</a:t>
            </a:r>
            <a:r>
              <a:rPr dirty="0" sz="1200" spc="-10" b="1">
                <a:latin typeface="Calibri"/>
                <a:cs typeface="Calibri"/>
              </a:rPr>
              <a:t> D</a:t>
            </a:r>
            <a:r>
              <a:rPr dirty="0" sz="1200" spc="25" b="1">
                <a:latin typeface="Calibri"/>
                <a:cs typeface="Calibri"/>
              </a:rPr>
              <a:t>o</a:t>
            </a:r>
            <a:r>
              <a:rPr dirty="0" sz="1200" b="1">
                <a:latin typeface="Calibri"/>
                <a:cs typeface="Calibri"/>
              </a:rPr>
              <a:t>m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-25" b="1">
                <a:latin typeface="Calibri"/>
                <a:cs typeface="Calibri"/>
              </a:rPr>
              <a:t>s</a:t>
            </a:r>
            <a:r>
              <a:rPr dirty="0" sz="1200" spc="25" b="1">
                <a:latin typeface="Calibri"/>
                <a:cs typeface="Calibri"/>
              </a:rPr>
              <a:t>t</a:t>
            </a:r>
            <a:r>
              <a:rPr dirty="0" sz="1200" b="1">
                <a:latin typeface="Calibri"/>
                <a:cs typeface="Calibri"/>
              </a:rPr>
              <a:t>i</a:t>
            </a:r>
            <a:r>
              <a:rPr dirty="0" sz="1200" spc="-5" b="1">
                <a:latin typeface="Calibri"/>
                <a:cs typeface="Calibri"/>
              </a:rPr>
              <a:t>c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40" b="1">
                <a:latin typeface="Calibri"/>
                <a:cs typeface="Calibri"/>
              </a:rPr>
              <a:t>V</a:t>
            </a:r>
            <a:r>
              <a:rPr dirty="0" sz="1200" b="1">
                <a:latin typeface="Calibri"/>
                <a:cs typeface="Calibri"/>
              </a:rPr>
              <a:t>i</a:t>
            </a:r>
            <a:r>
              <a:rPr dirty="0" sz="1200" spc="25" b="1">
                <a:latin typeface="Calibri"/>
                <a:cs typeface="Calibri"/>
              </a:rPr>
              <a:t>o</a:t>
            </a:r>
            <a:r>
              <a:rPr dirty="0" sz="1200" b="1">
                <a:latin typeface="Calibri"/>
                <a:cs typeface="Calibri"/>
              </a:rPr>
              <a:t>l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25" b="1">
                <a:latin typeface="Calibri"/>
                <a:cs typeface="Calibri"/>
              </a:rPr>
              <a:t>n</a:t>
            </a:r>
            <a:r>
              <a:rPr dirty="0" sz="1200" spc="20" b="1">
                <a:latin typeface="Calibri"/>
                <a:cs typeface="Calibri"/>
              </a:rPr>
              <a:t>c</a:t>
            </a:r>
            <a:r>
              <a:rPr dirty="0" sz="1200" spc="-10" b="1">
                <a:latin typeface="Calibri"/>
                <a:cs typeface="Calibri"/>
              </a:rPr>
              <a:t>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63279" y="3436392"/>
            <a:ext cx="177800" cy="128968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45" b="1">
                <a:latin typeface="Calibri"/>
                <a:cs typeface="Calibri"/>
              </a:rPr>
              <a:t>N</a:t>
            </a:r>
            <a:r>
              <a:rPr dirty="0" sz="1200" spc="35" b="1">
                <a:latin typeface="Calibri"/>
                <a:cs typeface="Calibri"/>
              </a:rPr>
              <a:t>u</a:t>
            </a:r>
            <a:r>
              <a:rPr dirty="0" sz="1200" spc="10" b="1">
                <a:latin typeface="Calibri"/>
                <a:cs typeface="Calibri"/>
              </a:rPr>
              <a:t>m</a:t>
            </a:r>
            <a:r>
              <a:rPr dirty="0" sz="1200" spc="35" b="1">
                <a:latin typeface="Calibri"/>
                <a:cs typeface="Calibri"/>
              </a:rPr>
              <a:t>b</a:t>
            </a:r>
            <a:r>
              <a:rPr dirty="0" sz="1200" spc="-5" b="1">
                <a:latin typeface="Calibri"/>
                <a:cs typeface="Calibri"/>
              </a:rPr>
              <a:t>e</a:t>
            </a:r>
            <a:r>
              <a:rPr dirty="0" sz="1200" b="1">
                <a:latin typeface="Calibri"/>
                <a:cs typeface="Calibri"/>
              </a:rPr>
              <a:t>r</a:t>
            </a:r>
            <a:r>
              <a:rPr dirty="0" sz="1200" spc="60" b="1">
                <a:latin typeface="Calibri"/>
                <a:cs typeface="Calibri"/>
              </a:rPr>
              <a:t> </a:t>
            </a:r>
            <a:r>
              <a:rPr dirty="0" sz="1200" spc="35" b="1">
                <a:latin typeface="Calibri"/>
                <a:cs typeface="Calibri"/>
              </a:rPr>
              <a:t>o</a:t>
            </a:r>
            <a:r>
              <a:rPr dirty="0" sz="1200" b="1">
                <a:latin typeface="Calibri"/>
                <a:cs typeface="Calibri"/>
              </a:rPr>
              <a:t>f</a:t>
            </a:r>
            <a:r>
              <a:rPr dirty="0" sz="1200" spc="30" b="1">
                <a:latin typeface="Calibri"/>
                <a:cs typeface="Calibri"/>
              </a:rPr>
              <a:t> </a:t>
            </a:r>
            <a:r>
              <a:rPr dirty="0" sz="1200" spc="40" b="1">
                <a:latin typeface="Calibri"/>
                <a:cs typeface="Calibri"/>
              </a:rPr>
              <a:t>P</a:t>
            </a:r>
            <a:r>
              <a:rPr dirty="0" sz="1200" spc="-5" b="1">
                <a:latin typeface="Calibri"/>
                <a:cs typeface="Calibri"/>
              </a:rPr>
              <a:t>e</a:t>
            </a:r>
            <a:r>
              <a:rPr dirty="0" sz="1200" spc="30" b="1">
                <a:latin typeface="Calibri"/>
                <a:cs typeface="Calibri"/>
              </a:rPr>
              <a:t>r</a:t>
            </a:r>
            <a:r>
              <a:rPr dirty="0" sz="1200" spc="-25" b="1">
                <a:latin typeface="Calibri"/>
                <a:cs typeface="Calibri"/>
              </a:rPr>
              <a:t>s</a:t>
            </a:r>
            <a:r>
              <a:rPr dirty="0" sz="1200" spc="35" b="1">
                <a:latin typeface="Calibri"/>
                <a:cs typeface="Calibri"/>
              </a:rPr>
              <a:t>on</a:t>
            </a:r>
            <a:r>
              <a:rPr dirty="0" sz="1200" b="1">
                <a:latin typeface="Calibri"/>
                <a:cs typeface="Calibri"/>
              </a:rPr>
              <a:t>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606671" y="6713051"/>
            <a:ext cx="65532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25" b="1">
                <a:latin typeface="Calibri"/>
                <a:cs typeface="Calibri"/>
              </a:rPr>
              <a:t>Sh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0" b="1">
                <a:latin typeface="Calibri"/>
                <a:cs typeface="Calibri"/>
              </a:rPr>
              <a:t>l</a:t>
            </a:r>
            <a:r>
              <a:rPr dirty="0" sz="1200" spc="25" b="1">
                <a:latin typeface="Calibri"/>
                <a:cs typeface="Calibri"/>
              </a:rPr>
              <a:t>t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25" b="1">
                <a:latin typeface="Calibri"/>
                <a:cs typeface="Calibri"/>
              </a:rPr>
              <a:t>r</a:t>
            </a:r>
            <a:r>
              <a:rPr dirty="0" sz="1200" spc="-15" b="1">
                <a:latin typeface="Calibri"/>
                <a:cs typeface="Calibri"/>
              </a:rPr>
              <a:t>ed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5324094" y="6744430"/>
            <a:ext cx="96520" cy="95885"/>
          </a:xfrm>
          <a:custGeom>
            <a:avLst/>
            <a:gdLst/>
            <a:ahLst/>
            <a:cxnLst/>
            <a:rect l="l" t="t" r="r" b="b"/>
            <a:pathLst>
              <a:path w="96520" h="95884">
                <a:moveTo>
                  <a:pt x="0" y="95459"/>
                </a:moveTo>
                <a:lnTo>
                  <a:pt x="96485" y="95459"/>
                </a:lnTo>
                <a:lnTo>
                  <a:pt x="96485" y="0"/>
                </a:lnTo>
                <a:lnTo>
                  <a:pt x="0" y="0"/>
                </a:lnTo>
                <a:lnTo>
                  <a:pt x="0" y="95459"/>
                </a:lnTo>
                <a:close/>
              </a:path>
            </a:pathLst>
          </a:custGeom>
          <a:ln w="9435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 txBox="1"/>
          <p:nvPr/>
        </p:nvSpPr>
        <p:spPr>
          <a:xfrm>
            <a:off x="5446521" y="6713051"/>
            <a:ext cx="81915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-35" b="1">
                <a:latin typeface="Calibri"/>
                <a:cs typeface="Calibri"/>
              </a:rPr>
              <a:t>U</a:t>
            </a:r>
            <a:r>
              <a:rPr dirty="0" sz="1200" spc="25" b="1">
                <a:latin typeface="Calibri"/>
                <a:cs typeface="Calibri"/>
              </a:rPr>
              <a:t>n</a:t>
            </a:r>
            <a:r>
              <a:rPr dirty="0" sz="1200" spc="-30" b="1">
                <a:latin typeface="Calibri"/>
                <a:cs typeface="Calibri"/>
              </a:rPr>
              <a:t>s</a:t>
            </a:r>
            <a:r>
              <a:rPr dirty="0" sz="1200" spc="25" b="1">
                <a:latin typeface="Calibri"/>
                <a:cs typeface="Calibri"/>
              </a:rPr>
              <a:t>h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0" b="1">
                <a:latin typeface="Calibri"/>
                <a:cs typeface="Calibri"/>
              </a:rPr>
              <a:t>l</a:t>
            </a:r>
            <a:r>
              <a:rPr dirty="0" sz="1200" spc="25" b="1">
                <a:latin typeface="Calibri"/>
                <a:cs typeface="Calibri"/>
              </a:rPr>
              <a:t>t</a:t>
            </a:r>
            <a:r>
              <a:rPr dirty="0" sz="1200" spc="-15" b="1">
                <a:latin typeface="Calibri"/>
                <a:cs typeface="Calibri"/>
              </a:rPr>
              <a:t>e</a:t>
            </a:r>
            <a:r>
              <a:rPr dirty="0" sz="1200" spc="25" b="1">
                <a:latin typeface="Calibri"/>
                <a:cs typeface="Calibri"/>
              </a:rPr>
              <a:t>r</a:t>
            </a:r>
            <a:r>
              <a:rPr dirty="0" sz="1200" spc="-15" b="1">
                <a:latin typeface="Calibri"/>
                <a:cs typeface="Calibri"/>
              </a:rPr>
              <a:t>ed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162779" y="1603314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 h="0">
                <a:moveTo>
                  <a:pt x="0" y="0"/>
                </a:moveTo>
                <a:lnTo>
                  <a:pt x="164313" y="0"/>
                </a:lnTo>
              </a:path>
            </a:pathLst>
          </a:custGeom>
          <a:ln w="1498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10"/>
              <a:t>T</a:t>
            </a:r>
            <a:r>
              <a:rPr dirty="0" spc="5"/>
              <a:t>u</a:t>
            </a:r>
            <a:r>
              <a:rPr dirty="0" spc="-15"/>
              <a:t>e</a:t>
            </a:r>
            <a:r>
              <a:rPr dirty="0"/>
              <a:t>sda</a:t>
            </a:r>
            <a:r>
              <a:rPr dirty="0" spc="-20"/>
              <a:t>y</a:t>
            </a:r>
            <a:r>
              <a:rPr dirty="0"/>
              <a:t>,</a:t>
            </a:r>
            <a:r>
              <a:rPr dirty="0" spc="5"/>
              <a:t> </a:t>
            </a:r>
            <a:r>
              <a:rPr dirty="0"/>
              <a:t>J</a:t>
            </a:r>
            <a:r>
              <a:rPr dirty="0" spc="5"/>
              <a:t>u</a:t>
            </a:r>
            <a:r>
              <a:rPr dirty="0"/>
              <a:t>ne</a:t>
            </a:r>
            <a:r>
              <a:rPr dirty="0" spc="-5"/>
              <a:t> </a:t>
            </a:r>
            <a:r>
              <a:rPr dirty="0"/>
              <a:t>1</a:t>
            </a:r>
            <a:r>
              <a:rPr dirty="0" spc="5"/>
              <a:t>6</a:t>
            </a:r>
            <a:r>
              <a:rPr dirty="0"/>
              <a:t>, </a:t>
            </a:r>
            <a:r>
              <a:rPr dirty="0" spc="5"/>
              <a:t>20</a:t>
            </a:r>
            <a:r>
              <a:rPr dirty="0"/>
              <a:t>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2016-04-26T21:18:09Z</dcterms:created>
  <dcterms:modified xsi:type="dcterms:W3CDTF">2016-04-26T21:18:09Z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2015-06-16T00:00:00Z</vt:filetime>
  </property>
  <property fmtid="{D5CDD505-2E9C-101B-9397-08002B2CF9AE}" pid="3" name="LastSaved">
    <vt:filetime>2016-04-27T00:00:00Z</vt:filetime>
  </property>
</Properties>
</file>