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/Relationships>
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2.xml"/></Relationships>
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3.xml"/></Relationships>
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slide" Target="../slides/slide4.xml"/></Relationships>
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slide" Target="../slides/slide5.xml"/></Relationships>
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slide" Target="../slides/slide6.xml"/></Relationships>
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slide" Target="../slides/slide7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39876" y="9559028"/>
            <a:ext cx="1871345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776110" y="9596546"/>
            <a:ext cx="107315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notesSlide" Target="../notesSlides/notesSlide1.xml"/><Relationship Id="rId5" Type="http://schemas.openxmlformats.org/officeDocument/2006/relationships/slide" Target="slide1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notesSlide" Target="../notesSlides/notesSlide2.xml"/><Relationship Id="rId4" Type="http://schemas.openxmlformats.org/officeDocument/2006/relationships/slide" Target="slide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notesSlide" Target="../notesSlides/notesSlide3.xml"/><Relationship Id="rId5" Type="http://schemas.openxmlformats.org/officeDocument/2006/relationships/slide" Target="slide3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notesSlide" Target="../notesSlides/notesSlide4.xml"/><Relationship Id="rId5" Type="http://schemas.openxmlformats.org/officeDocument/2006/relationships/slide" Target="slide4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notesSlide" Target="../notesSlides/notesSlide5.xml"/><Relationship Id="rId5" Type="http://schemas.openxmlformats.org/officeDocument/2006/relationships/slide" Target="slide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Relationship Id="rId3" Type="http://schemas.openxmlformats.org/officeDocument/2006/relationships/hyperlink" Target="mailto:wma.waypoints@gmail.com" TargetMode="External"/><Relationship Id="rId4" Type="http://schemas.openxmlformats.org/officeDocument/2006/relationships/notesSlide" Target="../notesSlides/notesSlide6.xml"/><Relationship Id="rId5" Type="http://schemas.openxmlformats.org/officeDocument/2006/relationships/slide" Target="slide6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Relationship Id="rId3" Type="http://schemas.openxmlformats.org/officeDocument/2006/relationships/hyperlink" Target="mailto:wma.waypoints@gmail.com" TargetMode="External"/><Relationship Id="rId4" Type="http://schemas.openxmlformats.org/officeDocument/2006/relationships/notesSlide" Target="../notesSlides/notesSlide7.xml"/><Relationship Id="rId5" Type="http://schemas.openxmlformats.org/officeDocument/2006/relationships/slide" Target="slide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44836" y="292331"/>
            <a:ext cx="716280" cy="313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900" spc="30">
                <a:latin typeface="Times New Roman"/>
                <a:cs typeface="Times New Roman"/>
              </a:rPr>
              <a:t>3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65">
                <a:latin typeface="Times New Roman"/>
                <a:cs typeface="Times New Roman"/>
              </a:rPr>
              <a:t>o</a:t>
            </a:r>
            <a:r>
              <a:rPr dirty="0" sz="900" spc="60">
                <a:latin typeface="Times New Roman"/>
                <a:cs typeface="Times New Roman"/>
              </a:rPr>
              <a:t>u</a:t>
            </a:r>
            <a:r>
              <a:rPr dirty="0" sz="900" spc="45">
                <a:latin typeface="Times New Roman"/>
                <a:cs typeface="Times New Roman"/>
              </a:rPr>
              <a:t>n</a:t>
            </a:r>
            <a:r>
              <a:rPr dirty="0" sz="900" spc="40">
                <a:latin typeface="Times New Roman"/>
                <a:cs typeface="Times New Roman"/>
              </a:rPr>
              <a:t>t</a:t>
            </a:r>
            <a:r>
              <a:rPr dirty="0" sz="900" spc="-20">
                <a:latin typeface="Times New Roman"/>
                <a:cs typeface="Times New Roman"/>
              </a:rPr>
              <a:t>y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15">
                <a:latin typeface="Times New Roman"/>
                <a:cs typeface="Times New Roman"/>
              </a:rPr>
              <a:t>oC</a:t>
            </a:r>
            <a:endParaRPr sz="900">
              <a:latin typeface="Times New Roman"/>
              <a:cs typeface="Times New Roman"/>
            </a:endParaRPr>
          </a:p>
          <a:p>
            <a:pPr algn="ctr" marR="24130">
              <a:lnSpc>
                <a:spcPct val="100000"/>
              </a:lnSpc>
              <a:spcBef>
                <a:spcPts val="285"/>
              </a:spcBef>
            </a:pPr>
            <a:r>
              <a:rPr dirty="0" sz="900" spc="20">
                <a:latin typeface="Times New Roman"/>
                <a:cs typeface="Times New Roman"/>
              </a:rPr>
              <a:t>2016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2576" y="3580510"/>
            <a:ext cx="6466205" cy="5549900"/>
          </a:xfrm>
          <a:custGeom>
            <a:avLst/>
            <a:gdLst/>
            <a:ahLst/>
            <a:cxnLst/>
            <a:rect l="l" t="t" r="r" b="b"/>
            <a:pathLst>
              <a:path w="6466205" h="5549900">
                <a:moveTo>
                  <a:pt x="0" y="5549773"/>
                </a:moveTo>
                <a:lnTo>
                  <a:pt x="6465697" y="5549773"/>
                </a:lnTo>
                <a:lnTo>
                  <a:pt x="6465697" y="0"/>
                </a:lnTo>
                <a:lnTo>
                  <a:pt x="0" y="0"/>
                </a:lnTo>
                <a:lnTo>
                  <a:pt x="0" y="5549773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70559" y="775716"/>
            <a:ext cx="622223" cy="5394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20139" y="4480559"/>
            <a:ext cx="5501640" cy="45445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</a:t>
            </a:fld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52576" y="736091"/>
          <a:ext cx="6466205" cy="8532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0416"/>
                <a:gridCol w="5285280"/>
              </a:tblGrid>
              <a:tr h="638555">
                <a:tc gridSpan="2">
                  <a:txBody>
                    <a:bodyPr/>
                    <a:lstStyle/>
                    <a:p>
                      <a:pPr marL="703580">
                        <a:lnSpc>
                          <a:spcPct val="100000"/>
                        </a:lnSpc>
                      </a:pPr>
                      <a:r>
                        <a:rPr dirty="0" sz="1800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800" spc="35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800" spc="5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800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1800" spc="-5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800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800" spc="45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CoC</a:t>
                      </a:r>
                      <a:r>
                        <a:rPr dirty="0" sz="1800" spc="50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Dat</a:t>
                      </a:r>
                      <a:r>
                        <a:rPr dirty="0" sz="1800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800" spc="45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Repor</a:t>
                      </a:r>
                      <a:r>
                        <a:rPr dirty="0" sz="1800" b="1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7845">
                      <a:solidFill>
                        <a:srgbClr val="000000"/>
                      </a:solidFill>
                      <a:prstDash val="solid"/>
                    </a:lnT>
                    <a:lnB w="3784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87416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izati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n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784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</a:pP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40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40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ty</a:t>
                      </a:r>
                      <a:r>
                        <a:rPr dirty="0" sz="140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40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400" spc="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400" spc="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izati</a:t>
                      </a:r>
                      <a:r>
                        <a:rPr dirty="0" sz="1400" spc="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40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400" spc="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40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400" spc="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og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ams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784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362136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ic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</a:pP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40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400" spc="4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Tim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40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400" spc="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unt</a:t>
                      </a:r>
                      <a:r>
                        <a:rPr dirty="0" sz="140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en</a:t>
                      </a:r>
                      <a:r>
                        <a:rPr dirty="0" sz="1400" spc="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40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fro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40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01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40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dirty="0" sz="140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40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0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16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39520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Descripti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n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25653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 marR="248920">
                        <a:lnSpc>
                          <a:spcPct val="123000"/>
                        </a:lnSpc>
                      </a:pP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Th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35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35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350" spc="2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350" spc="2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35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35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cl</a:t>
                      </a:r>
                      <a:r>
                        <a:rPr dirty="0" sz="135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35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350" spc="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ks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am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35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an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ex</a:t>
                      </a:r>
                      <a:r>
                        <a:rPr dirty="0" sz="135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35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35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350" spc="3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ampde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350" spc="2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am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6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We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350" spc="2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av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year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IT</a:t>
                      </a:r>
                      <a:r>
                        <a:rPr dirty="0" sz="135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35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data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ce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ec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ratio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35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B55506"/>
                          </a:solidFill>
                          <a:latin typeface="Times New Roman"/>
                          <a:cs typeface="Times New Roman"/>
                        </a:rPr>
                        <a:t>—</a:t>
                      </a:r>
                      <a:r>
                        <a:rPr dirty="0" sz="1350" spc="30">
                          <a:solidFill>
                            <a:srgbClr val="B5550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gh</a:t>
                      </a:r>
                      <a:r>
                        <a:rPr dirty="0" sz="1350" spc="2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ex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amin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IT</a:t>
                      </a:r>
                      <a:r>
                        <a:rPr dirty="0" sz="135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350" spc="3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an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yi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35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1350" spc="3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ve</a:t>
                      </a:r>
                      <a:r>
                        <a:rPr dirty="0" sz="1350" spc="-10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350" spc="-5">
                          <a:solidFill>
                            <a:srgbClr val="964605"/>
                          </a:solidFill>
                          <a:latin typeface="Times New Roman"/>
                          <a:cs typeface="Times New Roman"/>
                        </a:rPr>
                        <a:t>s.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25653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866">
                <a:tc gridSpan="2">
                  <a:txBody>
                    <a:bodyPr/>
                    <a:lstStyle/>
                    <a:p>
                      <a:pPr/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25653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6970">
                <a:tc gridSpan="2">
                  <a:txBody>
                    <a:bodyPr/>
                    <a:lstStyle/>
                    <a:p>
                      <a:pPr marL="95504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Co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ty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Regio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404040"/>
                          </a:solidFill>
                          <a:latin typeface="Times New Roman"/>
                          <a:cs typeface="Times New Roman"/>
                        </a:rPr>
                        <a:t>●</a:t>
                      </a:r>
                      <a:r>
                        <a:rPr dirty="0" sz="1100" spc="50">
                          <a:solidFill>
                            <a:srgbClr val="40404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rk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ire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klin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ampshire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ti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22484">
                <a:tc gridSpan="2">
                  <a:txBody>
                    <a:bodyPr/>
                    <a:lstStyle/>
                    <a:p>
                      <a:pPr marL="2038985">
                        <a:lnSpc>
                          <a:spcPct val="100000"/>
                        </a:lnSpc>
                      </a:pP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spc="3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2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3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3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2012</a:t>
                      </a:r>
                      <a:r>
                        <a:rPr dirty="0" sz="1200" spc="3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2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2016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010317">
                <a:tc gridSpan="2">
                  <a:txBody>
                    <a:bodyPr/>
                    <a:lstStyle/>
                    <a:p>
                      <a:pPr marL="2035810">
                        <a:lnSpc>
                          <a:spcPct val="100000"/>
                        </a:lnSpc>
                      </a:pP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Ove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al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400" spc="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400" spc="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400" spc="3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im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400" spc="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Co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539240" indent="1536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dow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viden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sp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ll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ys.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539240" marR="1145540">
                        <a:lnSpc>
                          <a:spcPct val="1108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0">
                          <a:solidFill>
                            <a:srgbClr val="974706"/>
                          </a:solidFill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sz="1200" spc="15">
                          <a:solidFill>
                            <a:srgbClr val="974706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solidFill>
                            <a:srgbClr val="974706"/>
                          </a:solidFill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sz="1200">
                          <a:solidFill>
                            <a:srgbClr val="97470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rso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ou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il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5">
                          <a:solidFill>
                            <a:srgbClr val="974706"/>
                          </a:solidFill>
                          <a:latin typeface="Times New Roman"/>
                          <a:cs typeface="Times New Roman"/>
                        </a:rPr>
                        <a:t>62</a:t>
                      </a:r>
                      <a:r>
                        <a:rPr dirty="0" sz="1200">
                          <a:solidFill>
                            <a:srgbClr val="974706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200" spc="-10">
                          <a:solidFill>
                            <a:srgbClr val="97470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rso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ou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d,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467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ll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du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2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5">
                          <a:solidFill>
                            <a:srgbClr val="974706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 spc="15">
                          <a:solidFill>
                            <a:srgbClr val="974706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200" spc="-5">
                          <a:solidFill>
                            <a:srgbClr val="974706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4967">
                <a:tc gridSpan="2">
                  <a:txBody>
                    <a:bodyPr/>
                    <a:lstStyle/>
                    <a:p>
                      <a:pPr/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2565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44836" y="292331"/>
            <a:ext cx="716280" cy="313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900" spc="30">
                <a:latin typeface="Times New Roman"/>
                <a:cs typeface="Times New Roman"/>
              </a:rPr>
              <a:t>3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65">
                <a:latin typeface="Times New Roman"/>
                <a:cs typeface="Times New Roman"/>
              </a:rPr>
              <a:t>o</a:t>
            </a:r>
            <a:r>
              <a:rPr dirty="0" sz="900" spc="60">
                <a:latin typeface="Times New Roman"/>
                <a:cs typeface="Times New Roman"/>
              </a:rPr>
              <a:t>u</a:t>
            </a:r>
            <a:r>
              <a:rPr dirty="0" sz="900" spc="45">
                <a:latin typeface="Times New Roman"/>
                <a:cs typeface="Times New Roman"/>
              </a:rPr>
              <a:t>n</a:t>
            </a:r>
            <a:r>
              <a:rPr dirty="0" sz="900" spc="40">
                <a:latin typeface="Times New Roman"/>
                <a:cs typeface="Times New Roman"/>
              </a:rPr>
              <a:t>t</a:t>
            </a:r>
            <a:r>
              <a:rPr dirty="0" sz="900" spc="-20">
                <a:latin typeface="Times New Roman"/>
                <a:cs typeface="Times New Roman"/>
              </a:rPr>
              <a:t>y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15">
                <a:latin typeface="Times New Roman"/>
                <a:cs typeface="Times New Roman"/>
              </a:rPr>
              <a:t>oC</a:t>
            </a:r>
            <a:endParaRPr sz="900">
              <a:latin typeface="Times New Roman"/>
              <a:cs typeface="Times New Roman"/>
            </a:endParaRPr>
          </a:p>
          <a:p>
            <a:pPr algn="ctr" marR="24130">
              <a:lnSpc>
                <a:spcPct val="100000"/>
              </a:lnSpc>
              <a:spcBef>
                <a:spcPts val="285"/>
              </a:spcBef>
            </a:pPr>
            <a:r>
              <a:rPr dirty="0" sz="900" spc="20">
                <a:latin typeface="Times New Roman"/>
                <a:cs typeface="Times New Roman"/>
              </a:rPr>
              <a:t>2016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2576" y="697991"/>
            <a:ext cx="6466205" cy="6408420"/>
          </a:xfrm>
          <a:custGeom>
            <a:avLst/>
            <a:gdLst/>
            <a:ahLst/>
            <a:cxnLst/>
            <a:rect l="l" t="t" r="r" b="b"/>
            <a:pathLst>
              <a:path w="6466205" h="6408420">
                <a:moveTo>
                  <a:pt x="0" y="6408166"/>
                </a:moveTo>
                <a:lnTo>
                  <a:pt x="6465697" y="6408166"/>
                </a:lnTo>
                <a:lnTo>
                  <a:pt x="6465697" y="0"/>
                </a:lnTo>
                <a:lnTo>
                  <a:pt x="0" y="0"/>
                </a:lnTo>
                <a:lnTo>
                  <a:pt x="0" y="6408166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59688" y="7340894"/>
            <a:ext cx="6402070" cy="165353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3970">
              <a:lnSpc>
                <a:spcPct val="100000"/>
              </a:lnSpc>
            </a:pPr>
            <a:r>
              <a:rPr dirty="0" sz="1100" spc="70" b="1">
                <a:latin typeface="Times New Roman"/>
                <a:cs typeface="Times New Roman"/>
              </a:rPr>
              <a:t>N</a:t>
            </a:r>
            <a:r>
              <a:rPr dirty="0" sz="1100" spc="80" b="1">
                <a:latin typeface="Times New Roman"/>
                <a:cs typeface="Times New Roman"/>
              </a:rPr>
              <a:t>otes</a:t>
            </a:r>
            <a:endParaRPr sz="1100">
              <a:latin typeface="Times New Roman"/>
              <a:cs typeface="Times New Roman"/>
            </a:endParaRPr>
          </a:p>
          <a:p>
            <a:pPr marL="12700" marR="5080">
              <a:lnSpc>
                <a:spcPct val="125499"/>
              </a:lnSpc>
              <a:spcBef>
                <a:spcPts val="285"/>
              </a:spcBef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-8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g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nera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fami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apac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ty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onstant,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le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ote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/mot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ut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z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at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on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g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oes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u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or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based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on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and.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585858"/>
              </a:buClr>
              <a:buFont typeface="Times New Roman"/>
              <a:buChar char="●"/>
            </a:pPr>
            <a:endParaRPr sz="1250">
              <a:latin typeface="Times New Roman"/>
              <a:cs typeface="Times New Roman"/>
            </a:endParaRPr>
          </a:p>
          <a:p>
            <a:pPr marL="12700" marR="91440">
              <a:lnSpc>
                <a:spcPct val="125499"/>
              </a:lnSpc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Fam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ransi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ional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ousi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ompr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se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sma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per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en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age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fa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es.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8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2016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hat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per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en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age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gr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al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er,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as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one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7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-F</a:t>
            </a:r>
            <a:r>
              <a:rPr dirty="0" sz="1100" spc="-95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rogram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stopp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art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ip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at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ng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ount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be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ause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no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ong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ad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ated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for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pare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ts/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fa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4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stor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ho</a:t>
            </a:r>
            <a:r>
              <a:rPr dirty="0" sz="1100" spc="10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essn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ss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.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8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2012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here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ere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 b="1">
                <a:solidFill>
                  <a:srgbClr val="585858"/>
                </a:solidFill>
                <a:latin typeface="Times New Roman"/>
                <a:cs typeface="Times New Roman"/>
              </a:rPr>
              <a:t>18</a:t>
            </a:r>
            <a:r>
              <a:rPr dirty="0" sz="1100" spc="25" b="1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fam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4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trans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onal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hous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ng.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8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2016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here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ere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only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 b="1">
                <a:solidFill>
                  <a:srgbClr val="585858"/>
                </a:solidFill>
                <a:latin typeface="Times New Roman"/>
                <a:cs typeface="Times New Roman"/>
              </a:rPr>
              <a:t>3</a:t>
            </a:r>
            <a:r>
              <a:rPr dirty="0" sz="1100" spc="25" b="1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fa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4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ransi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iona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ousi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g.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47242" y="7309611"/>
            <a:ext cx="6470650" cy="0"/>
          </a:xfrm>
          <a:custGeom>
            <a:avLst/>
            <a:gdLst/>
            <a:ahLst/>
            <a:cxnLst/>
            <a:rect l="l" t="t" r="r" b="b"/>
            <a:pathLst>
              <a:path w="6470650" h="0">
                <a:moveTo>
                  <a:pt x="0" y="0"/>
                </a:moveTo>
                <a:lnTo>
                  <a:pt x="6470345" y="0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46480" y="7314945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13462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47242" y="7519923"/>
            <a:ext cx="6470650" cy="0"/>
          </a:xfrm>
          <a:custGeom>
            <a:avLst/>
            <a:gdLst/>
            <a:ahLst/>
            <a:cxnLst/>
            <a:rect l="l" t="t" r="r" b="b"/>
            <a:pathLst>
              <a:path w="6470650" h="0">
                <a:moveTo>
                  <a:pt x="0" y="0"/>
                </a:moveTo>
                <a:lnTo>
                  <a:pt x="6470345" y="0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46480" y="7525257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13462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46480" y="9355835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256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143000" y="1719072"/>
            <a:ext cx="5463540" cy="49347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652576" y="697991"/>
            <a:ext cx="6466205" cy="64084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">
              <a:lnSpc>
                <a:spcPct val="100000"/>
              </a:lnSpc>
            </a:pPr>
            <a:r>
              <a:rPr dirty="0" sz="1200" spc="40">
                <a:latin typeface="Times New Roman"/>
                <a:cs typeface="Times New Roman"/>
              </a:rPr>
              <a:t>3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35">
                <a:latin typeface="Times New Roman"/>
                <a:cs typeface="Times New Roman"/>
              </a:rPr>
              <a:t>Co</a:t>
            </a:r>
            <a:r>
              <a:rPr dirty="0" sz="1200" spc="40">
                <a:latin typeface="Times New Roman"/>
                <a:cs typeface="Times New Roman"/>
              </a:rPr>
              <a:t>u</a:t>
            </a:r>
            <a:r>
              <a:rPr dirty="0" sz="1200" spc="75">
                <a:latin typeface="Times New Roman"/>
                <a:cs typeface="Times New Roman"/>
              </a:rPr>
              <a:t>n</a:t>
            </a:r>
            <a:r>
              <a:rPr dirty="0" sz="1200" spc="20">
                <a:latin typeface="Times New Roman"/>
                <a:cs typeface="Times New Roman"/>
              </a:rPr>
              <a:t>ty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15">
                <a:latin typeface="Times New Roman"/>
                <a:cs typeface="Times New Roman"/>
              </a:rPr>
              <a:t>C</a:t>
            </a:r>
            <a:r>
              <a:rPr dirty="0" sz="1200" spc="15">
                <a:latin typeface="Times New Roman"/>
                <a:cs typeface="Times New Roman"/>
              </a:rPr>
              <a:t>o</a:t>
            </a:r>
            <a:r>
              <a:rPr dirty="0" sz="1200" spc="-65">
                <a:latin typeface="Times New Roman"/>
                <a:cs typeface="Times New Roman"/>
              </a:rPr>
              <a:t>C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35">
                <a:latin typeface="Times New Roman"/>
                <a:cs typeface="Times New Roman"/>
              </a:rPr>
              <a:t>Regio</a:t>
            </a:r>
            <a:r>
              <a:rPr dirty="0" sz="1200" spc="40">
                <a:latin typeface="Times New Roman"/>
                <a:cs typeface="Times New Roman"/>
              </a:rPr>
              <a:t>n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404040"/>
                </a:solidFill>
                <a:latin typeface="Times New Roman"/>
                <a:cs typeface="Times New Roman"/>
              </a:rPr>
              <a:t>●</a:t>
            </a:r>
            <a:r>
              <a:rPr dirty="0" sz="1100" spc="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200" spc="-125">
                <a:latin typeface="Times New Roman"/>
                <a:cs typeface="Times New Roman"/>
              </a:rPr>
              <a:t>B</a:t>
            </a:r>
            <a:r>
              <a:rPr dirty="0" sz="1200" spc="85">
                <a:latin typeface="Times New Roman"/>
                <a:cs typeface="Times New Roman"/>
              </a:rPr>
              <a:t>e</a:t>
            </a:r>
            <a:r>
              <a:rPr dirty="0" sz="1200" spc="5">
                <a:latin typeface="Times New Roman"/>
                <a:cs typeface="Times New Roman"/>
              </a:rPr>
              <a:t>rk</a:t>
            </a:r>
            <a:r>
              <a:rPr dirty="0" sz="1200" spc="30">
                <a:latin typeface="Times New Roman"/>
                <a:cs typeface="Times New Roman"/>
              </a:rPr>
              <a:t>s</a:t>
            </a:r>
            <a:r>
              <a:rPr dirty="0" sz="1200" spc="75">
                <a:latin typeface="Times New Roman"/>
                <a:cs typeface="Times New Roman"/>
              </a:rPr>
              <a:t>h</a:t>
            </a:r>
            <a:r>
              <a:rPr dirty="0" sz="1200" spc="15">
                <a:latin typeface="Times New Roman"/>
                <a:cs typeface="Times New Roman"/>
              </a:rPr>
              <a:t>ire</a:t>
            </a:r>
            <a:r>
              <a:rPr dirty="0" sz="1200" spc="-45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F</a:t>
            </a:r>
            <a:r>
              <a:rPr dirty="0" sz="1200" spc="-25">
                <a:latin typeface="Times New Roman"/>
                <a:cs typeface="Times New Roman"/>
              </a:rPr>
              <a:t>r</a:t>
            </a:r>
            <a:r>
              <a:rPr dirty="0" sz="1200" spc="70">
                <a:latin typeface="Times New Roman"/>
                <a:cs typeface="Times New Roman"/>
              </a:rPr>
              <a:t>an</a:t>
            </a:r>
            <a:r>
              <a:rPr dirty="0" sz="1200" spc="-5">
                <a:latin typeface="Times New Roman"/>
                <a:cs typeface="Times New Roman"/>
              </a:rPr>
              <a:t>klin</a:t>
            </a:r>
            <a:r>
              <a:rPr dirty="0" sz="1200" spc="-45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70">
                <a:latin typeface="Times New Roman"/>
                <a:cs typeface="Times New Roman"/>
              </a:rPr>
              <a:t>an</a:t>
            </a:r>
            <a:r>
              <a:rPr dirty="0" sz="1200" spc="100">
                <a:latin typeface="Times New Roman"/>
                <a:cs typeface="Times New Roman"/>
              </a:rPr>
              <a:t>d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H</a:t>
            </a:r>
            <a:r>
              <a:rPr dirty="0" sz="1200" spc="55">
                <a:latin typeface="Times New Roman"/>
                <a:cs typeface="Times New Roman"/>
              </a:rPr>
              <a:t>ampshire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15">
                <a:latin typeface="Times New Roman"/>
                <a:cs typeface="Times New Roman"/>
              </a:rPr>
              <a:t>C</a:t>
            </a:r>
            <a:r>
              <a:rPr dirty="0" sz="1200" spc="15">
                <a:latin typeface="Times New Roman"/>
                <a:cs typeface="Times New Roman"/>
              </a:rPr>
              <a:t>o</a:t>
            </a:r>
            <a:r>
              <a:rPr dirty="0" sz="1200" spc="75">
                <a:latin typeface="Times New Roman"/>
                <a:cs typeface="Times New Roman"/>
              </a:rPr>
              <a:t>un</a:t>
            </a:r>
            <a:r>
              <a:rPr dirty="0" sz="1200" spc="30">
                <a:latin typeface="Times New Roman"/>
                <a:cs typeface="Times New Roman"/>
              </a:rPr>
              <a:t>ti</a:t>
            </a:r>
            <a:r>
              <a:rPr dirty="0" sz="1200" spc="40">
                <a:latin typeface="Times New Roman"/>
                <a:cs typeface="Times New Roman"/>
              </a:rPr>
              <a:t>e</a:t>
            </a:r>
            <a:r>
              <a:rPr dirty="0" sz="1200" spc="40"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445"/>
              </a:spcBef>
            </a:pPr>
            <a:r>
              <a:rPr dirty="0" sz="1200" spc="-10" b="1">
                <a:solidFill>
                  <a:srgbClr val="622422"/>
                </a:solidFill>
                <a:latin typeface="Times New Roman"/>
                <a:cs typeface="Times New Roman"/>
              </a:rPr>
              <a:t>P</a:t>
            </a:r>
            <a:r>
              <a:rPr dirty="0" sz="1200" spc="85" b="1">
                <a:solidFill>
                  <a:srgbClr val="622422"/>
                </a:solidFill>
                <a:latin typeface="Times New Roman"/>
                <a:cs typeface="Times New Roman"/>
              </a:rPr>
              <a:t>o</a:t>
            </a:r>
            <a:r>
              <a:rPr dirty="0" sz="1200" spc="40" b="1">
                <a:solidFill>
                  <a:srgbClr val="622422"/>
                </a:solidFill>
                <a:latin typeface="Times New Roman"/>
                <a:cs typeface="Times New Roman"/>
              </a:rPr>
              <a:t>i</a:t>
            </a:r>
            <a:r>
              <a:rPr dirty="0" sz="1200" spc="40" b="1">
                <a:solidFill>
                  <a:srgbClr val="622422"/>
                </a:solidFill>
                <a:latin typeface="Times New Roman"/>
                <a:cs typeface="Times New Roman"/>
              </a:rPr>
              <a:t>n</a:t>
            </a:r>
            <a:r>
              <a:rPr dirty="0" sz="1200" spc="60" b="1">
                <a:solidFill>
                  <a:srgbClr val="622422"/>
                </a:solidFill>
                <a:latin typeface="Times New Roman"/>
                <a:cs typeface="Times New Roman"/>
              </a:rPr>
              <a:t>t</a:t>
            </a:r>
            <a:r>
              <a:rPr dirty="0" sz="1200" spc="3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622422"/>
                </a:solidFill>
                <a:latin typeface="Times New Roman"/>
                <a:cs typeface="Times New Roman"/>
              </a:rPr>
              <a:t>i</a:t>
            </a:r>
            <a:r>
              <a:rPr dirty="0" sz="1200" spc="50" b="1">
                <a:solidFill>
                  <a:srgbClr val="622422"/>
                </a:solidFill>
                <a:latin typeface="Times New Roman"/>
                <a:cs typeface="Times New Roman"/>
              </a:rPr>
              <a:t>n</a:t>
            </a:r>
            <a:r>
              <a:rPr dirty="0" sz="1200" spc="2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-105" b="1">
                <a:solidFill>
                  <a:srgbClr val="622422"/>
                </a:solidFill>
                <a:latin typeface="Times New Roman"/>
                <a:cs typeface="Times New Roman"/>
              </a:rPr>
              <a:t>T</a:t>
            </a:r>
            <a:r>
              <a:rPr dirty="0" sz="1200" b="1">
                <a:solidFill>
                  <a:srgbClr val="622422"/>
                </a:solidFill>
                <a:latin typeface="Times New Roman"/>
                <a:cs typeface="Times New Roman"/>
              </a:rPr>
              <a:t>i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m</a:t>
            </a:r>
            <a:r>
              <a:rPr dirty="0" sz="1200" spc="110" b="1">
                <a:solidFill>
                  <a:srgbClr val="622422"/>
                </a:solidFill>
                <a:latin typeface="Times New Roman"/>
                <a:cs typeface="Times New Roman"/>
              </a:rPr>
              <a:t>e</a:t>
            </a:r>
            <a:r>
              <a:rPr dirty="0" sz="1200" spc="30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-130" b="1">
                <a:solidFill>
                  <a:srgbClr val="622422"/>
                </a:solidFill>
                <a:latin typeface="Times New Roman"/>
                <a:cs typeface="Times New Roman"/>
              </a:rPr>
              <a:t>C</a:t>
            </a:r>
            <a:r>
              <a:rPr dirty="0" sz="1200" spc="85" b="1">
                <a:solidFill>
                  <a:srgbClr val="622422"/>
                </a:solidFill>
                <a:latin typeface="Times New Roman"/>
                <a:cs typeface="Times New Roman"/>
              </a:rPr>
              <a:t>o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u</a:t>
            </a:r>
            <a:r>
              <a:rPr dirty="0" sz="1200" spc="40" b="1">
                <a:solidFill>
                  <a:srgbClr val="622422"/>
                </a:solidFill>
                <a:latin typeface="Times New Roman"/>
                <a:cs typeface="Times New Roman"/>
              </a:rPr>
              <a:t>n</a:t>
            </a:r>
            <a:r>
              <a:rPr dirty="0" sz="1200" spc="50" b="1">
                <a:solidFill>
                  <a:srgbClr val="622422"/>
                </a:solidFill>
                <a:latin typeface="Times New Roman"/>
                <a:cs typeface="Times New Roman"/>
              </a:rPr>
              <a:t>t</a:t>
            </a:r>
            <a:r>
              <a:rPr dirty="0" sz="1200" spc="65" b="1">
                <a:solidFill>
                  <a:srgbClr val="622422"/>
                </a:solidFill>
                <a:latin typeface="Times New Roman"/>
                <a:cs typeface="Times New Roman"/>
              </a:rPr>
              <a:t>s</a:t>
            </a:r>
            <a:r>
              <a:rPr dirty="0" sz="1200" spc="3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2012</a:t>
            </a:r>
            <a:r>
              <a:rPr dirty="0" sz="1200" spc="3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80" b="1">
                <a:solidFill>
                  <a:srgbClr val="622422"/>
                </a:solidFill>
                <a:latin typeface="Times New Roman"/>
                <a:cs typeface="Times New Roman"/>
              </a:rPr>
              <a:t>-</a:t>
            </a:r>
            <a:r>
              <a:rPr dirty="0" sz="1200" spc="2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2016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1750">
              <a:latin typeface="Times New Roman"/>
              <a:cs typeface="Times New Roman"/>
            </a:endParaRPr>
          </a:p>
          <a:p>
            <a:pPr algn="ctr" marL="5080">
              <a:lnSpc>
                <a:spcPct val="100000"/>
              </a:lnSpc>
            </a:pPr>
            <a:r>
              <a:rPr dirty="0" sz="1400" spc="55" b="1">
                <a:latin typeface="Times New Roman"/>
                <a:cs typeface="Times New Roman"/>
              </a:rPr>
              <a:t>Perso</a:t>
            </a:r>
            <a:r>
              <a:rPr dirty="0" sz="1400" spc="75" b="1">
                <a:latin typeface="Times New Roman"/>
                <a:cs typeface="Times New Roman"/>
              </a:rPr>
              <a:t>n</a:t>
            </a:r>
            <a:r>
              <a:rPr dirty="0" sz="1400" spc="70" b="1">
                <a:latin typeface="Times New Roman"/>
                <a:cs typeface="Times New Roman"/>
              </a:rPr>
              <a:t>s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i</a:t>
            </a:r>
            <a:r>
              <a:rPr dirty="0" sz="1400" spc="70" b="1">
                <a:latin typeface="Times New Roman"/>
                <a:cs typeface="Times New Roman"/>
              </a:rPr>
              <a:t>n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5" b="1">
                <a:latin typeface="Times New Roman"/>
                <a:cs typeface="Times New Roman"/>
              </a:rPr>
              <a:t>Fami</a:t>
            </a:r>
            <a:r>
              <a:rPr dirty="0" sz="1400" spc="-10" b="1">
                <a:latin typeface="Times New Roman"/>
                <a:cs typeface="Times New Roman"/>
              </a:rPr>
              <a:t>l</a:t>
            </a:r>
            <a:r>
              <a:rPr dirty="0" sz="1400" spc="45" b="1">
                <a:latin typeface="Times New Roman"/>
                <a:cs typeface="Times New Roman"/>
              </a:rPr>
              <a:t>i</a:t>
            </a:r>
            <a:r>
              <a:rPr dirty="0" sz="1400" spc="75" b="1">
                <a:latin typeface="Times New Roman"/>
                <a:cs typeface="Times New Roman"/>
              </a:rPr>
              <a:t>e</a:t>
            </a:r>
            <a:r>
              <a:rPr dirty="0" sz="1400" spc="70" b="1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851660" marR="1315720" indent="-38100">
              <a:lnSpc>
                <a:spcPct val="111300"/>
              </a:lnSpc>
              <a:spcBef>
                <a:spcPts val="825"/>
              </a:spcBef>
            </a:pPr>
            <a:r>
              <a:rPr dirty="0" sz="1150" spc="-15">
                <a:latin typeface="Times New Roman"/>
                <a:cs typeface="Times New Roman"/>
              </a:rPr>
              <a:t>O</a:t>
            </a:r>
            <a:r>
              <a:rPr dirty="0" sz="1150" spc="-10">
                <a:latin typeface="Times New Roman"/>
                <a:cs typeface="Times New Roman"/>
              </a:rPr>
              <a:t>v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-90">
                <a:latin typeface="Times New Roman"/>
                <a:cs typeface="Times New Roman"/>
              </a:rPr>
              <a:t>ll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PIT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25">
                <a:latin typeface="Times New Roman"/>
                <a:cs typeface="Times New Roman"/>
              </a:rPr>
              <a:t>d</a:t>
            </a:r>
            <a:r>
              <a:rPr dirty="0" sz="1150" spc="25">
                <a:latin typeface="Times New Roman"/>
                <a:cs typeface="Times New Roman"/>
              </a:rPr>
              <a:t>s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65">
                <a:latin typeface="Times New Roman"/>
                <a:cs typeface="Times New Roman"/>
              </a:rPr>
              <a:t>e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40">
                <a:latin typeface="Times New Roman"/>
                <a:cs typeface="Times New Roman"/>
              </a:rPr>
              <a:t>d</a:t>
            </a:r>
            <a:r>
              <a:rPr dirty="0" sz="1150" spc="30">
                <a:latin typeface="Times New Roman"/>
                <a:cs typeface="Times New Roman"/>
              </a:rPr>
              <a:t>r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-60">
                <a:latin typeface="Times New Roman"/>
                <a:cs typeface="Times New Roman"/>
              </a:rPr>
              <a:t>v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40">
                <a:latin typeface="Times New Roman"/>
                <a:cs typeface="Times New Roman"/>
              </a:rPr>
              <a:t>n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by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65">
                <a:latin typeface="Times New Roman"/>
                <a:cs typeface="Times New Roman"/>
              </a:rPr>
              <a:t>e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nu</a:t>
            </a:r>
            <a:r>
              <a:rPr dirty="0" sz="1150" spc="55">
                <a:latin typeface="Times New Roman"/>
                <a:cs typeface="Times New Roman"/>
              </a:rPr>
              <a:t>mb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of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80">
                <a:latin typeface="Times New Roman"/>
                <a:cs typeface="Times New Roman"/>
              </a:rPr>
              <a:t>f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-20">
                <a:latin typeface="Times New Roman"/>
                <a:cs typeface="Times New Roman"/>
              </a:rPr>
              <a:t>mi</a:t>
            </a:r>
            <a:r>
              <a:rPr dirty="0" sz="1150" spc="-90">
                <a:latin typeface="Times New Roman"/>
                <a:cs typeface="Times New Roman"/>
              </a:rPr>
              <a:t>li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40">
                <a:latin typeface="Times New Roman"/>
                <a:cs typeface="Times New Roman"/>
              </a:rPr>
              <a:t>n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70">
                <a:latin typeface="Times New Roman"/>
                <a:cs typeface="Times New Roman"/>
              </a:rPr>
              <a:t>m</a:t>
            </a:r>
            <a:r>
              <a:rPr dirty="0" sz="1150" spc="3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55">
                <a:latin typeface="Times New Roman"/>
                <a:cs typeface="Times New Roman"/>
              </a:rPr>
              <a:t>ge</a:t>
            </a:r>
            <a:r>
              <a:rPr dirty="0" sz="1150" spc="50">
                <a:latin typeface="Times New Roman"/>
                <a:cs typeface="Times New Roman"/>
              </a:rPr>
              <a:t>n</a:t>
            </a:r>
            <a:r>
              <a:rPr dirty="0" sz="1150">
                <a:latin typeface="Times New Roman"/>
                <a:cs typeface="Times New Roman"/>
              </a:rPr>
              <a:t>c</a:t>
            </a:r>
            <a:r>
              <a:rPr dirty="0" sz="1150" spc="-60">
                <a:latin typeface="Times New Roman"/>
                <a:cs typeface="Times New Roman"/>
              </a:rPr>
              <a:t>y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s</a:t>
            </a:r>
            <a:r>
              <a:rPr dirty="0" sz="1150" spc="10">
                <a:latin typeface="Times New Roman"/>
                <a:cs typeface="Times New Roman"/>
              </a:rPr>
              <a:t>h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90">
                <a:latin typeface="Times New Roman"/>
                <a:cs typeface="Times New Roman"/>
              </a:rPr>
              <a:t>l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65">
                <a:latin typeface="Times New Roman"/>
                <a:cs typeface="Times New Roman"/>
              </a:rPr>
              <a:t>d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o</a:t>
            </a:r>
            <a:r>
              <a:rPr dirty="0" sz="1150" spc="10">
                <a:latin typeface="Times New Roman"/>
                <a:cs typeface="Times New Roman"/>
              </a:rPr>
              <a:t>v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-80">
                <a:latin typeface="Times New Roman"/>
                <a:cs typeface="Times New Roman"/>
              </a:rPr>
              <a:t>f</a:t>
            </a:r>
            <a:r>
              <a:rPr dirty="0" sz="1150" spc="-90">
                <a:latin typeface="Times New Roman"/>
                <a:cs typeface="Times New Roman"/>
              </a:rPr>
              <a:t>l</a:t>
            </a:r>
            <a:r>
              <a:rPr dirty="0" sz="1150" spc="5">
                <a:latin typeface="Times New Roman"/>
                <a:cs typeface="Times New Roman"/>
              </a:rPr>
              <a:t>ow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55">
                <a:latin typeface="Times New Roman"/>
                <a:cs typeface="Times New Roman"/>
              </a:rPr>
              <a:t>o</a:t>
            </a:r>
            <a:r>
              <a:rPr dirty="0" sz="1150" spc="35">
                <a:latin typeface="Times New Roman"/>
                <a:cs typeface="Times New Roman"/>
              </a:rPr>
              <a:t>t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90">
                <a:latin typeface="Times New Roman"/>
                <a:cs typeface="Times New Roman"/>
              </a:rPr>
              <a:t>l</a:t>
            </a:r>
            <a:r>
              <a:rPr dirty="0" sz="1150" spc="60">
                <a:latin typeface="Times New Roman"/>
                <a:cs typeface="Times New Roman"/>
              </a:rPr>
              <a:t>/mo</a:t>
            </a:r>
            <a:r>
              <a:rPr dirty="0" sz="1150" spc="40">
                <a:latin typeface="Times New Roman"/>
                <a:cs typeface="Times New Roman"/>
              </a:rPr>
              <a:t>t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90">
                <a:latin typeface="Times New Roman"/>
                <a:cs typeface="Times New Roman"/>
              </a:rPr>
              <a:t>l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un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-25">
                <a:latin typeface="Times New Roman"/>
                <a:cs typeface="Times New Roman"/>
              </a:rPr>
              <a:t>s.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"/>
              </a:spcBef>
            </a:pPr>
            <a:endParaRPr sz="1200">
              <a:latin typeface="Times New Roman"/>
              <a:cs typeface="Times New Roman"/>
            </a:endParaRPr>
          </a:p>
          <a:p>
            <a:pPr marL="2782570" marR="1127760" indent="59055">
              <a:lnSpc>
                <a:spcPct val="111000"/>
              </a:lnSpc>
            </a:pPr>
            <a:r>
              <a:rPr dirty="0" sz="1000" spc="-105">
                <a:latin typeface="Times New Roman"/>
                <a:cs typeface="Times New Roman"/>
              </a:rPr>
              <a:t>A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n</a:t>
            </a:r>
            <a:r>
              <a:rPr dirty="0" sz="1000">
                <a:latin typeface="Times New Roman"/>
                <a:cs typeface="Times New Roman"/>
              </a:rPr>
              <a:t>ew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family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s</a:t>
            </a:r>
            <a:r>
              <a:rPr dirty="0" sz="1000" spc="5">
                <a:latin typeface="Times New Roman"/>
                <a:cs typeface="Times New Roman"/>
              </a:rPr>
              <a:t>h</a:t>
            </a:r>
            <a:r>
              <a:rPr dirty="0" sz="1000">
                <a:latin typeface="Times New Roman"/>
                <a:cs typeface="Times New Roman"/>
              </a:rPr>
              <a:t>elt</a:t>
            </a:r>
            <a:r>
              <a:rPr dirty="0" sz="1000" spc="25">
                <a:latin typeface="Times New Roman"/>
                <a:cs typeface="Times New Roman"/>
              </a:rPr>
              <a:t>er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mo</a:t>
            </a:r>
            <a:r>
              <a:rPr dirty="0" sz="1000" spc="35">
                <a:latin typeface="Times New Roman"/>
                <a:cs typeface="Times New Roman"/>
              </a:rPr>
              <a:t>d</a:t>
            </a:r>
            <a:r>
              <a:rPr dirty="0" sz="1000" spc="-15">
                <a:latin typeface="Times New Roman"/>
                <a:cs typeface="Times New Roman"/>
              </a:rPr>
              <a:t>el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was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im</a:t>
            </a:r>
            <a:r>
              <a:rPr dirty="0" sz="1000" spc="-5">
                <a:latin typeface="Times New Roman"/>
                <a:cs typeface="Times New Roman"/>
              </a:rPr>
              <a:t>p</a:t>
            </a:r>
            <a:r>
              <a:rPr dirty="0" sz="1000" spc="15">
                <a:latin typeface="Times New Roman"/>
                <a:cs typeface="Times New Roman"/>
              </a:rPr>
              <a:t>leme</a:t>
            </a:r>
            <a:r>
              <a:rPr dirty="0" sz="1000" spc="10">
                <a:latin typeface="Times New Roman"/>
                <a:cs typeface="Times New Roman"/>
              </a:rPr>
              <a:t>n</a:t>
            </a:r>
            <a:r>
              <a:rPr dirty="0" sz="1000" spc="15">
                <a:latin typeface="Times New Roman"/>
                <a:cs typeface="Times New Roman"/>
              </a:rPr>
              <a:t>t</a:t>
            </a:r>
            <a:r>
              <a:rPr dirty="0" sz="1000" spc="50">
                <a:latin typeface="Times New Roman"/>
                <a:cs typeface="Times New Roman"/>
              </a:rPr>
              <a:t>e</a:t>
            </a:r>
            <a:r>
              <a:rPr dirty="0" sz="1000" spc="55">
                <a:latin typeface="Times New Roman"/>
                <a:cs typeface="Times New Roman"/>
              </a:rPr>
              <a:t>d</a:t>
            </a:r>
            <a:r>
              <a:rPr dirty="0" sz="1000" spc="-30">
                <a:latin typeface="Times New Roman"/>
                <a:cs typeface="Times New Roman"/>
              </a:rPr>
              <a:t>,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-15">
                <a:latin typeface="Times New Roman"/>
                <a:cs typeface="Times New Roman"/>
              </a:rPr>
              <a:t>r</a:t>
            </a:r>
            <a:r>
              <a:rPr dirty="0" sz="1000" spc="50">
                <a:latin typeface="Times New Roman"/>
                <a:cs typeface="Times New Roman"/>
              </a:rPr>
              <a:t>e</a:t>
            </a:r>
            <a:r>
              <a:rPr dirty="0" sz="1000" spc="55">
                <a:latin typeface="Times New Roman"/>
                <a:cs typeface="Times New Roman"/>
              </a:rPr>
              <a:t>d</a:t>
            </a:r>
            <a:r>
              <a:rPr dirty="0" sz="1000" spc="20">
                <a:latin typeface="Times New Roman"/>
                <a:cs typeface="Times New Roman"/>
              </a:rPr>
              <a:t>u</a:t>
            </a:r>
            <a:r>
              <a:rPr dirty="0" sz="1000" spc="-15">
                <a:latin typeface="Times New Roman"/>
                <a:cs typeface="Times New Roman"/>
              </a:rPr>
              <a:t>ci</a:t>
            </a:r>
            <a:r>
              <a:rPr dirty="0" sz="1000" spc="-25">
                <a:latin typeface="Times New Roman"/>
                <a:cs typeface="Times New Roman"/>
              </a:rPr>
              <a:t>n</a:t>
            </a:r>
            <a:r>
              <a:rPr dirty="0" sz="1000" spc="55">
                <a:latin typeface="Times New Roman"/>
                <a:cs typeface="Times New Roman"/>
              </a:rPr>
              <a:t>g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t</a:t>
            </a:r>
            <a:r>
              <a:rPr dirty="0" sz="1000" spc="20">
                <a:latin typeface="Times New Roman"/>
                <a:cs typeface="Times New Roman"/>
              </a:rPr>
              <a:t>h</a:t>
            </a:r>
            <a:r>
              <a:rPr dirty="0" sz="1000" spc="55">
                <a:latin typeface="Times New Roman"/>
                <a:cs typeface="Times New Roman"/>
              </a:rPr>
              <a:t>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nu</a:t>
            </a:r>
            <a:r>
              <a:rPr dirty="0" sz="1000" spc="50">
                <a:latin typeface="Times New Roman"/>
                <a:cs typeface="Times New Roman"/>
              </a:rPr>
              <a:t>m</a:t>
            </a:r>
            <a:r>
              <a:rPr dirty="0" sz="1000" spc="25">
                <a:latin typeface="Times New Roman"/>
                <a:cs typeface="Times New Roman"/>
              </a:rPr>
              <a:t>b</a:t>
            </a:r>
            <a:r>
              <a:rPr dirty="0" sz="1000" spc="25">
                <a:latin typeface="Times New Roman"/>
                <a:cs typeface="Times New Roman"/>
              </a:rPr>
              <a:t>er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55">
                <a:latin typeface="Times New Roman"/>
                <a:cs typeface="Times New Roman"/>
              </a:rPr>
              <a:t>o</a:t>
            </a:r>
            <a:r>
              <a:rPr dirty="0" sz="1000" spc="-60">
                <a:latin typeface="Times New Roman"/>
                <a:cs typeface="Times New Roman"/>
              </a:rPr>
              <a:t>f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families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in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h</a:t>
            </a:r>
            <a:r>
              <a:rPr dirty="0" sz="1000" spc="55">
                <a:latin typeface="Times New Roman"/>
                <a:cs typeface="Times New Roman"/>
              </a:rPr>
              <a:t>o</a:t>
            </a:r>
            <a:r>
              <a:rPr dirty="0" sz="1000" spc="15">
                <a:latin typeface="Times New Roman"/>
                <a:cs typeface="Times New Roman"/>
              </a:rPr>
              <a:t>t</a:t>
            </a:r>
            <a:r>
              <a:rPr dirty="0" sz="1000" spc="25">
                <a:latin typeface="Times New Roman"/>
                <a:cs typeface="Times New Roman"/>
              </a:rPr>
              <a:t>el</a:t>
            </a:r>
            <a:r>
              <a:rPr dirty="0" sz="1000" spc="10">
                <a:latin typeface="Times New Roman"/>
                <a:cs typeface="Times New Roman"/>
              </a:rPr>
              <a:t>/</a:t>
            </a:r>
            <a:r>
              <a:rPr dirty="0" sz="1000" spc="40">
                <a:latin typeface="Times New Roman"/>
                <a:cs typeface="Times New Roman"/>
              </a:rPr>
              <a:t>mo</a:t>
            </a:r>
            <a:r>
              <a:rPr dirty="0" sz="1000" spc="20">
                <a:latin typeface="Times New Roman"/>
                <a:cs typeface="Times New Roman"/>
              </a:rPr>
              <a:t>t</a:t>
            </a:r>
            <a:r>
              <a:rPr dirty="0" sz="1000" spc="-15">
                <a:latin typeface="Times New Roman"/>
                <a:cs typeface="Times New Roman"/>
              </a:rPr>
              <a:t>els.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074920" y="6045708"/>
            <a:ext cx="0" cy="226060"/>
          </a:xfrm>
          <a:custGeom>
            <a:avLst/>
            <a:gdLst/>
            <a:ahLst/>
            <a:cxnLst/>
            <a:rect l="l" t="t" r="r" b="b"/>
            <a:pathLst>
              <a:path w="0" h="226060">
                <a:moveTo>
                  <a:pt x="0" y="225551"/>
                </a:moveTo>
                <a:lnTo>
                  <a:pt x="0" y="0"/>
                </a:lnTo>
              </a:path>
            </a:pathLst>
          </a:custGeom>
          <a:ln w="9525">
            <a:solidFill>
              <a:srgbClr val="A6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44836" y="292331"/>
            <a:ext cx="716280" cy="313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900" spc="30">
                <a:latin typeface="Times New Roman"/>
                <a:cs typeface="Times New Roman"/>
              </a:rPr>
              <a:t>3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65">
                <a:latin typeface="Times New Roman"/>
                <a:cs typeface="Times New Roman"/>
              </a:rPr>
              <a:t>o</a:t>
            </a:r>
            <a:r>
              <a:rPr dirty="0" sz="900" spc="60">
                <a:latin typeface="Times New Roman"/>
                <a:cs typeface="Times New Roman"/>
              </a:rPr>
              <a:t>u</a:t>
            </a:r>
            <a:r>
              <a:rPr dirty="0" sz="900" spc="45">
                <a:latin typeface="Times New Roman"/>
                <a:cs typeface="Times New Roman"/>
              </a:rPr>
              <a:t>n</a:t>
            </a:r>
            <a:r>
              <a:rPr dirty="0" sz="900" spc="40">
                <a:latin typeface="Times New Roman"/>
                <a:cs typeface="Times New Roman"/>
              </a:rPr>
              <a:t>t</a:t>
            </a:r>
            <a:r>
              <a:rPr dirty="0" sz="900" spc="-20">
                <a:latin typeface="Times New Roman"/>
                <a:cs typeface="Times New Roman"/>
              </a:rPr>
              <a:t>y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15">
                <a:latin typeface="Times New Roman"/>
                <a:cs typeface="Times New Roman"/>
              </a:rPr>
              <a:t>oC</a:t>
            </a:r>
            <a:endParaRPr sz="900">
              <a:latin typeface="Times New Roman"/>
              <a:cs typeface="Times New Roman"/>
            </a:endParaRPr>
          </a:p>
          <a:p>
            <a:pPr algn="ctr" marR="24130">
              <a:lnSpc>
                <a:spcPct val="100000"/>
              </a:lnSpc>
              <a:spcBef>
                <a:spcPts val="285"/>
              </a:spcBef>
            </a:pPr>
            <a:r>
              <a:rPr dirty="0" sz="900" spc="20">
                <a:latin typeface="Times New Roman"/>
                <a:cs typeface="Times New Roman"/>
              </a:rPr>
              <a:t>2016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2576" y="697991"/>
            <a:ext cx="6466205" cy="7249795"/>
          </a:xfrm>
          <a:custGeom>
            <a:avLst/>
            <a:gdLst/>
            <a:ahLst/>
            <a:cxnLst/>
            <a:rect l="l" t="t" r="r" b="b"/>
            <a:pathLst>
              <a:path w="6466205" h="7249795">
                <a:moveTo>
                  <a:pt x="0" y="7249413"/>
                </a:moveTo>
                <a:lnTo>
                  <a:pt x="6465697" y="7249413"/>
                </a:lnTo>
                <a:lnTo>
                  <a:pt x="6465697" y="0"/>
                </a:lnTo>
                <a:lnTo>
                  <a:pt x="0" y="0"/>
                </a:lnTo>
                <a:lnTo>
                  <a:pt x="0" y="7249413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59688" y="8105942"/>
            <a:ext cx="6388100" cy="11264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3970">
              <a:lnSpc>
                <a:spcPct val="100000"/>
              </a:lnSpc>
            </a:pPr>
            <a:r>
              <a:rPr dirty="0" sz="1100" spc="70" b="1">
                <a:latin typeface="Times New Roman"/>
                <a:cs typeface="Times New Roman"/>
              </a:rPr>
              <a:t>N</a:t>
            </a:r>
            <a:r>
              <a:rPr dirty="0" sz="1100" spc="80" b="1">
                <a:latin typeface="Times New Roman"/>
                <a:cs typeface="Times New Roman"/>
              </a:rPr>
              <a:t>otes</a:t>
            </a:r>
            <a:endParaRPr sz="1100">
              <a:latin typeface="Times New Roman"/>
              <a:cs typeface="Times New Roman"/>
            </a:endParaRPr>
          </a:p>
          <a:p>
            <a:pPr marL="12700" marR="5080">
              <a:lnSpc>
                <a:spcPct val="124800"/>
              </a:lnSpc>
              <a:spcBef>
                <a:spcPts val="825"/>
              </a:spcBef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-10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hough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ost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CoC-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funded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2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-IND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ere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onver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-25">
                <a:solidFill>
                  <a:srgbClr val="585858"/>
                </a:solidFill>
                <a:latin typeface="Times New Roman"/>
                <a:cs typeface="Times New Roman"/>
              </a:rPr>
              <a:t>SH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2015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585858"/>
                </a:solidFill>
                <a:latin typeface="Times New Roman"/>
                <a:cs typeface="Times New Roman"/>
              </a:rPr>
              <a:t>PIT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Coun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maj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ori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ere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funded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Soldie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n,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8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.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rat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er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than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by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CoC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.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hese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ere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not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onver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and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mai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ned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.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the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g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2016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Count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200" spc="95" b="1">
                <a:solidFill>
                  <a:srgbClr val="585858"/>
                </a:solidFill>
                <a:latin typeface="Times New Roman"/>
                <a:cs typeface="Times New Roman"/>
              </a:rPr>
              <a:t>22</a:t>
            </a:r>
            <a:r>
              <a:rPr dirty="0" sz="1200" spc="90" b="1">
                <a:solidFill>
                  <a:srgbClr val="585858"/>
                </a:solidFill>
                <a:latin typeface="Times New Roman"/>
                <a:cs typeface="Times New Roman"/>
              </a:rPr>
              <a:t>6</a:t>
            </a:r>
            <a:r>
              <a:rPr dirty="0" sz="1200" spc="5" b="1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200" spc="95" b="1">
                <a:solidFill>
                  <a:srgbClr val="585858"/>
                </a:solidFill>
                <a:latin typeface="Times New Roman"/>
                <a:cs typeface="Times New Roman"/>
              </a:rPr>
              <a:t>25</a:t>
            </a:r>
            <a:r>
              <a:rPr dirty="0" sz="1200" spc="90" b="1">
                <a:solidFill>
                  <a:srgbClr val="585858"/>
                </a:solidFill>
                <a:latin typeface="Times New Roman"/>
                <a:cs typeface="Times New Roman"/>
              </a:rPr>
              <a:t>9</a:t>
            </a:r>
            <a:r>
              <a:rPr dirty="0" sz="1200" spc="5" b="1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2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-o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up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ere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Soldi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er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pres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nt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ng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87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%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2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-IND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.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585858"/>
                </a:solidFill>
                <a:latin typeface="Times New Roman"/>
                <a:cs typeface="Times New Roman"/>
              </a:rPr>
              <a:t>(S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ne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x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hart.)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47242" y="8074659"/>
            <a:ext cx="6470650" cy="0"/>
          </a:xfrm>
          <a:custGeom>
            <a:avLst/>
            <a:gdLst/>
            <a:ahLst/>
            <a:cxnLst/>
            <a:rect l="l" t="t" r="r" b="b"/>
            <a:pathLst>
              <a:path w="6470650" h="0">
                <a:moveTo>
                  <a:pt x="0" y="0"/>
                </a:moveTo>
                <a:lnTo>
                  <a:pt x="6470345" y="0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46480" y="8079993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13462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47242" y="8284971"/>
            <a:ext cx="6470650" cy="0"/>
          </a:xfrm>
          <a:custGeom>
            <a:avLst/>
            <a:gdLst/>
            <a:ahLst/>
            <a:cxnLst/>
            <a:rect l="l" t="t" r="r" b="b"/>
            <a:pathLst>
              <a:path w="6470650" h="0">
                <a:moveTo>
                  <a:pt x="0" y="0"/>
                </a:moveTo>
                <a:lnTo>
                  <a:pt x="6470345" y="0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46480" y="8290306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13462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46480" y="9363456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256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148080" y="1763141"/>
            <a:ext cx="5472811" cy="2821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65009" y="4850003"/>
            <a:ext cx="5419470" cy="277558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52576" y="697991"/>
            <a:ext cx="6466205" cy="72497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">
              <a:lnSpc>
                <a:spcPct val="100000"/>
              </a:lnSpc>
            </a:pPr>
            <a:r>
              <a:rPr dirty="0" sz="1200" spc="40">
                <a:latin typeface="Times New Roman"/>
                <a:cs typeface="Times New Roman"/>
              </a:rPr>
              <a:t>3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35">
                <a:latin typeface="Times New Roman"/>
                <a:cs typeface="Times New Roman"/>
              </a:rPr>
              <a:t>Co</a:t>
            </a:r>
            <a:r>
              <a:rPr dirty="0" sz="1200" spc="40">
                <a:latin typeface="Times New Roman"/>
                <a:cs typeface="Times New Roman"/>
              </a:rPr>
              <a:t>u</a:t>
            </a:r>
            <a:r>
              <a:rPr dirty="0" sz="1200" spc="75">
                <a:latin typeface="Times New Roman"/>
                <a:cs typeface="Times New Roman"/>
              </a:rPr>
              <a:t>n</a:t>
            </a:r>
            <a:r>
              <a:rPr dirty="0" sz="1200" spc="20">
                <a:latin typeface="Times New Roman"/>
                <a:cs typeface="Times New Roman"/>
              </a:rPr>
              <a:t>ty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15">
                <a:latin typeface="Times New Roman"/>
                <a:cs typeface="Times New Roman"/>
              </a:rPr>
              <a:t>C</a:t>
            </a:r>
            <a:r>
              <a:rPr dirty="0" sz="1200" spc="15">
                <a:latin typeface="Times New Roman"/>
                <a:cs typeface="Times New Roman"/>
              </a:rPr>
              <a:t>o</a:t>
            </a:r>
            <a:r>
              <a:rPr dirty="0" sz="1200" spc="-65">
                <a:latin typeface="Times New Roman"/>
                <a:cs typeface="Times New Roman"/>
              </a:rPr>
              <a:t>C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35">
                <a:latin typeface="Times New Roman"/>
                <a:cs typeface="Times New Roman"/>
              </a:rPr>
              <a:t>Regio</a:t>
            </a:r>
            <a:r>
              <a:rPr dirty="0" sz="1200" spc="40">
                <a:latin typeface="Times New Roman"/>
                <a:cs typeface="Times New Roman"/>
              </a:rPr>
              <a:t>n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404040"/>
                </a:solidFill>
                <a:latin typeface="Times New Roman"/>
                <a:cs typeface="Times New Roman"/>
              </a:rPr>
              <a:t>●</a:t>
            </a:r>
            <a:r>
              <a:rPr dirty="0" sz="1100" spc="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200" spc="-125">
                <a:latin typeface="Times New Roman"/>
                <a:cs typeface="Times New Roman"/>
              </a:rPr>
              <a:t>B</a:t>
            </a:r>
            <a:r>
              <a:rPr dirty="0" sz="1200" spc="85">
                <a:latin typeface="Times New Roman"/>
                <a:cs typeface="Times New Roman"/>
              </a:rPr>
              <a:t>e</a:t>
            </a:r>
            <a:r>
              <a:rPr dirty="0" sz="1200" spc="5">
                <a:latin typeface="Times New Roman"/>
                <a:cs typeface="Times New Roman"/>
              </a:rPr>
              <a:t>rk</a:t>
            </a:r>
            <a:r>
              <a:rPr dirty="0" sz="1200" spc="30">
                <a:latin typeface="Times New Roman"/>
                <a:cs typeface="Times New Roman"/>
              </a:rPr>
              <a:t>s</a:t>
            </a:r>
            <a:r>
              <a:rPr dirty="0" sz="1200" spc="75">
                <a:latin typeface="Times New Roman"/>
                <a:cs typeface="Times New Roman"/>
              </a:rPr>
              <a:t>h</a:t>
            </a:r>
            <a:r>
              <a:rPr dirty="0" sz="1200" spc="15">
                <a:latin typeface="Times New Roman"/>
                <a:cs typeface="Times New Roman"/>
              </a:rPr>
              <a:t>ire</a:t>
            </a:r>
            <a:r>
              <a:rPr dirty="0" sz="1200" spc="-45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F</a:t>
            </a:r>
            <a:r>
              <a:rPr dirty="0" sz="1200" spc="-25">
                <a:latin typeface="Times New Roman"/>
                <a:cs typeface="Times New Roman"/>
              </a:rPr>
              <a:t>r</a:t>
            </a:r>
            <a:r>
              <a:rPr dirty="0" sz="1200" spc="70">
                <a:latin typeface="Times New Roman"/>
                <a:cs typeface="Times New Roman"/>
              </a:rPr>
              <a:t>an</a:t>
            </a:r>
            <a:r>
              <a:rPr dirty="0" sz="1200" spc="-5">
                <a:latin typeface="Times New Roman"/>
                <a:cs typeface="Times New Roman"/>
              </a:rPr>
              <a:t>klin</a:t>
            </a:r>
            <a:r>
              <a:rPr dirty="0" sz="1200" spc="-45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70">
                <a:latin typeface="Times New Roman"/>
                <a:cs typeface="Times New Roman"/>
              </a:rPr>
              <a:t>an</a:t>
            </a:r>
            <a:r>
              <a:rPr dirty="0" sz="1200" spc="100">
                <a:latin typeface="Times New Roman"/>
                <a:cs typeface="Times New Roman"/>
              </a:rPr>
              <a:t>d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H</a:t>
            </a:r>
            <a:r>
              <a:rPr dirty="0" sz="1200" spc="55">
                <a:latin typeface="Times New Roman"/>
                <a:cs typeface="Times New Roman"/>
              </a:rPr>
              <a:t>ampshire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15">
                <a:latin typeface="Times New Roman"/>
                <a:cs typeface="Times New Roman"/>
              </a:rPr>
              <a:t>C</a:t>
            </a:r>
            <a:r>
              <a:rPr dirty="0" sz="1200" spc="15">
                <a:latin typeface="Times New Roman"/>
                <a:cs typeface="Times New Roman"/>
              </a:rPr>
              <a:t>o</a:t>
            </a:r>
            <a:r>
              <a:rPr dirty="0" sz="1200" spc="75">
                <a:latin typeface="Times New Roman"/>
                <a:cs typeface="Times New Roman"/>
              </a:rPr>
              <a:t>un</a:t>
            </a:r>
            <a:r>
              <a:rPr dirty="0" sz="1200" spc="30">
                <a:latin typeface="Times New Roman"/>
                <a:cs typeface="Times New Roman"/>
              </a:rPr>
              <a:t>ti</a:t>
            </a:r>
            <a:r>
              <a:rPr dirty="0" sz="1200" spc="40">
                <a:latin typeface="Times New Roman"/>
                <a:cs typeface="Times New Roman"/>
              </a:rPr>
              <a:t>e</a:t>
            </a:r>
            <a:r>
              <a:rPr dirty="0" sz="1200" spc="40"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445"/>
              </a:spcBef>
            </a:pPr>
            <a:r>
              <a:rPr dirty="0" sz="1200" spc="-10" b="1">
                <a:solidFill>
                  <a:srgbClr val="622422"/>
                </a:solidFill>
                <a:latin typeface="Times New Roman"/>
                <a:cs typeface="Times New Roman"/>
              </a:rPr>
              <a:t>P</a:t>
            </a:r>
            <a:r>
              <a:rPr dirty="0" sz="1200" spc="85" b="1">
                <a:solidFill>
                  <a:srgbClr val="622422"/>
                </a:solidFill>
                <a:latin typeface="Times New Roman"/>
                <a:cs typeface="Times New Roman"/>
              </a:rPr>
              <a:t>o</a:t>
            </a:r>
            <a:r>
              <a:rPr dirty="0" sz="1200" spc="40" b="1">
                <a:solidFill>
                  <a:srgbClr val="622422"/>
                </a:solidFill>
                <a:latin typeface="Times New Roman"/>
                <a:cs typeface="Times New Roman"/>
              </a:rPr>
              <a:t>i</a:t>
            </a:r>
            <a:r>
              <a:rPr dirty="0" sz="1200" spc="40" b="1">
                <a:solidFill>
                  <a:srgbClr val="622422"/>
                </a:solidFill>
                <a:latin typeface="Times New Roman"/>
                <a:cs typeface="Times New Roman"/>
              </a:rPr>
              <a:t>n</a:t>
            </a:r>
            <a:r>
              <a:rPr dirty="0" sz="1200" spc="60" b="1">
                <a:solidFill>
                  <a:srgbClr val="622422"/>
                </a:solidFill>
                <a:latin typeface="Times New Roman"/>
                <a:cs typeface="Times New Roman"/>
              </a:rPr>
              <a:t>t</a:t>
            </a:r>
            <a:r>
              <a:rPr dirty="0" sz="1200" spc="3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622422"/>
                </a:solidFill>
                <a:latin typeface="Times New Roman"/>
                <a:cs typeface="Times New Roman"/>
              </a:rPr>
              <a:t>i</a:t>
            </a:r>
            <a:r>
              <a:rPr dirty="0" sz="1200" spc="50" b="1">
                <a:solidFill>
                  <a:srgbClr val="622422"/>
                </a:solidFill>
                <a:latin typeface="Times New Roman"/>
                <a:cs typeface="Times New Roman"/>
              </a:rPr>
              <a:t>n</a:t>
            </a:r>
            <a:r>
              <a:rPr dirty="0" sz="1200" spc="2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-105" b="1">
                <a:solidFill>
                  <a:srgbClr val="622422"/>
                </a:solidFill>
                <a:latin typeface="Times New Roman"/>
                <a:cs typeface="Times New Roman"/>
              </a:rPr>
              <a:t>T</a:t>
            </a:r>
            <a:r>
              <a:rPr dirty="0" sz="1200" b="1">
                <a:solidFill>
                  <a:srgbClr val="622422"/>
                </a:solidFill>
                <a:latin typeface="Times New Roman"/>
                <a:cs typeface="Times New Roman"/>
              </a:rPr>
              <a:t>i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m</a:t>
            </a:r>
            <a:r>
              <a:rPr dirty="0" sz="1200" spc="110" b="1">
                <a:solidFill>
                  <a:srgbClr val="622422"/>
                </a:solidFill>
                <a:latin typeface="Times New Roman"/>
                <a:cs typeface="Times New Roman"/>
              </a:rPr>
              <a:t>e</a:t>
            </a:r>
            <a:r>
              <a:rPr dirty="0" sz="1200" spc="30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-130" b="1">
                <a:solidFill>
                  <a:srgbClr val="622422"/>
                </a:solidFill>
                <a:latin typeface="Times New Roman"/>
                <a:cs typeface="Times New Roman"/>
              </a:rPr>
              <a:t>C</a:t>
            </a:r>
            <a:r>
              <a:rPr dirty="0" sz="1200" spc="85" b="1">
                <a:solidFill>
                  <a:srgbClr val="622422"/>
                </a:solidFill>
                <a:latin typeface="Times New Roman"/>
                <a:cs typeface="Times New Roman"/>
              </a:rPr>
              <a:t>o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u</a:t>
            </a:r>
            <a:r>
              <a:rPr dirty="0" sz="1200" spc="40" b="1">
                <a:solidFill>
                  <a:srgbClr val="622422"/>
                </a:solidFill>
                <a:latin typeface="Times New Roman"/>
                <a:cs typeface="Times New Roman"/>
              </a:rPr>
              <a:t>n</a:t>
            </a:r>
            <a:r>
              <a:rPr dirty="0" sz="1200" spc="50" b="1">
                <a:solidFill>
                  <a:srgbClr val="622422"/>
                </a:solidFill>
                <a:latin typeface="Times New Roman"/>
                <a:cs typeface="Times New Roman"/>
              </a:rPr>
              <a:t>t</a:t>
            </a:r>
            <a:r>
              <a:rPr dirty="0" sz="1200" spc="65" b="1">
                <a:solidFill>
                  <a:srgbClr val="622422"/>
                </a:solidFill>
                <a:latin typeface="Times New Roman"/>
                <a:cs typeface="Times New Roman"/>
              </a:rPr>
              <a:t>s</a:t>
            </a:r>
            <a:r>
              <a:rPr dirty="0" sz="1200" spc="3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2012</a:t>
            </a:r>
            <a:r>
              <a:rPr dirty="0" sz="1200" spc="3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80" b="1">
                <a:solidFill>
                  <a:srgbClr val="622422"/>
                </a:solidFill>
                <a:latin typeface="Times New Roman"/>
                <a:cs typeface="Times New Roman"/>
              </a:rPr>
              <a:t>-</a:t>
            </a:r>
            <a:r>
              <a:rPr dirty="0" sz="1200" spc="2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2016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1750">
              <a:latin typeface="Times New Roman"/>
              <a:cs typeface="Times New Roman"/>
            </a:endParaRPr>
          </a:p>
          <a:p>
            <a:pPr algn="ctr" marL="4445">
              <a:lnSpc>
                <a:spcPct val="100000"/>
              </a:lnSpc>
            </a:pPr>
            <a:r>
              <a:rPr dirty="0" sz="1400" spc="10" b="1">
                <a:latin typeface="Times New Roman"/>
                <a:cs typeface="Times New Roman"/>
              </a:rPr>
              <a:t>Ind</a:t>
            </a:r>
            <a:r>
              <a:rPr dirty="0" sz="1400" spc="-5" b="1">
                <a:latin typeface="Times New Roman"/>
                <a:cs typeface="Times New Roman"/>
              </a:rPr>
              <a:t>i</a:t>
            </a:r>
            <a:r>
              <a:rPr dirty="0" sz="1400" spc="45" b="1">
                <a:latin typeface="Times New Roman"/>
                <a:cs typeface="Times New Roman"/>
              </a:rPr>
              <a:t>v</a:t>
            </a:r>
            <a:r>
              <a:rPr dirty="0" sz="1400" spc="25" b="1">
                <a:latin typeface="Times New Roman"/>
                <a:cs typeface="Times New Roman"/>
              </a:rPr>
              <a:t>i</a:t>
            </a:r>
            <a:r>
              <a:rPr dirty="0" sz="1400" spc="50" b="1">
                <a:latin typeface="Times New Roman"/>
                <a:cs typeface="Times New Roman"/>
              </a:rPr>
              <a:t>d</a:t>
            </a:r>
            <a:r>
              <a:rPr dirty="0" sz="1400" spc="45" b="1">
                <a:latin typeface="Times New Roman"/>
                <a:cs typeface="Times New Roman"/>
              </a:rPr>
              <a:t>uals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143000">
              <a:lnSpc>
                <a:spcPct val="100000"/>
              </a:lnSpc>
              <a:spcBef>
                <a:spcPts val="1045"/>
              </a:spcBef>
            </a:pPr>
            <a:r>
              <a:rPr dirty="0" sz="1150" spc="10">
                <a:latin typeface="Times New Roman"/>
                <a:cs typeface="Times New Roman"/>
              </a:rPr>
              <a:t>Ove</a:t>
            </a:r>
            <a:r>
              <a:rPr dirty="0" sz="1150" spc="-35">
                <a:latin typeface="Times New Roman"/>
                <a:cs typeface="Times New Roman"/>
              </a:rPr>
              <a:t>rall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P</a:t>
            </a:r>
            <a:r>
              <a:rPr dirty="0" sz="1150" spc="-120">
                <a:latin typeface="Times New Roman"/>
                <a:cs typeface="Times New Roman"/>
              </a:rPr>
              <a:t>IT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20">
                <a:latin typeface="Times New Roman"/>
                <a:cs typeface="Times New Roman"/>
              </a:rPr>
              <a:t>tr</a:t>
            </a:r>
            <a:r>
              <a:rPr dirty="0" sz="1150" spc="30">
                <a:latin typeface="Times New Roman"/>
                <a:cs typeface="Times New Roman"/>
              </a:rPr>
              <a:t>e</a:t>
            </a:r>
            <a:r>
              <a:rPr dirty="0" sz="1150" spc="30">
                <a:latin typeface="Times New Roman"/>
                <a:cs typeface="Times New Roman"/>
              </a:rPr>
              <a:t>n</a:t>
            </a:r>
            <a:r>
              <a:rPr dirty="0" sz="1150" spc="35">
                <a:latin typeface="Times New Roman"/>
                <a:cs typeface="Times New Roman"/>
              </a:rPr>
              <a:t>d</a:t>
            </a:r>
            <a:r>
              <a:rPr dirty="0" sz="1150" spc="30">
                <a:latin typeface="Times New Roman"/>
                <a:cs typeface="Times New Roman"/>
              </a:rPr>
              <a:t>s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45">
                <a:latin typeface="Times New Roman"/>
                <a:cs typeface="Times New Roman"/>
              </a:rPr>
              <a:t>a</a:t>
            </a:r>
            <a:r>
              <a:rPr dirty="0" sz="1150" spc="30">
                <a:latin typeface="Times New Roman"/>
                <a:cs typeface="Times New Roman"/>
              </a:rPr>
              <a:t>re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30">
                <a:latin typeface="Times New Roman"/>
                <a:cs typeface="Times New Roman"/>
              </a:rPr>
              <a:t>n</a:t>
            </a:r>
            <a:r>
              <a:rPr dirty="0" sz="1150" spc="40">
                <a:latin typeface="Times New Roman"/>
                <a:cs typeface="Times New Roman"/>
              </a:rPr>
              <a:t>ot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30">
                <a:latin typeface="Times New Roman"/>
                <a:cs typeface="Times New Roman"/>
              </a:rPr>
              <a:t>dr</a:t>
            </a:r>
            <a:r>
              <a:rPr dirty="0" sz="1150" spc="-55">
                <a:latin typeface="Times New Roman"/>
                <a:cs typeface="Times New Roman"/>
              </a:rPr>
              <a:t>i</a:t>
            </a:r>
            <a:r>
              <a:rPr dirty="0" sz="1150" spc="-90">
                <a:latin typeface="Times New Roman"/>
                <a:cs typeface="Times New Roman"/>
              </a:rPr>
              <a:t>v</a:t>
            </a:r>
            <a:r>
              <a:rPr dirty="0" sz="1150" spc="60">
                <a:latin typeface="Times New Roman"/>
                <a:cs typeface="Times New Roman"/>
              </a:rPr>
              <a:t>e</a:t>
            </a:r>
            <a:r>
              <a:rPr dirty="0" sz="1150" spc="40">
                <a:latin typeface="Times New Roman"/>
                <a:cs typeface="Times New Roman"/>
              </a:rPr>
              <a:t>n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by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20">
                <a:latin typeface="Times New Roman"/>
                <a:cs typeface="Times New Roman"/>
              </a:rPr>
              <a:t>t</a:t>
            </a:r>
            <a:r>
              <a:rPr dirty="0" sz="1150" spc="30">
                <a:latin typeface="Times New Roman"/>
                <a:cs typeface="Times New Roman"/>
              </a:rPr>
              <a:t>h</a:t>
            </a:r>
            <a:r>
              <a:rPr dirty="0" sz="1150" spc="70">
                <a:latin typeface="Times New Roman"/>
                <a:cs typeface="Times New Roman"/>
              </a:rPr>
              <a:t>e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30">
                <a:latin typeface="Times New Roman"/>
                <a:cs typeface="Times New Roman"/>
              </a:rPr>
              <a:t>nu</a:t>
            </a:r>
            <a:r>
              <a:rPr dirty="0" sz="1150" spc="65">
                <a:latin typeface="Times New Roman"/>
                <a:cs typeface="Times New Roman"/>
              </a:rPr>
              <a:t>mb</a:t>
            </a:r>
            <a:r>
              <a:rPr dirty="0" sz="1150" spc="3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of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30">
                <a:latin typeface="Times New Roman"/>
                <a:cs typeface="Times New Roman"/>
              </a:rPr>
              <a:t>h</a:t>
            </a:r>
            <a:r>
              <a:rPr dirty="0" sz="1150" spc="70">
                <a:latin typeface="Times New Roman"/>
                <a:cs typeface="Times New Roman"/>
              </a:rPr>
              <a:t>om</a:t>
            </a:r>
            <a:r>
              <a:rPr dirty="0" sz="1150" spc="40">
                <a:latin typeface="Times New Roman"/>
                <a:cs typeface="Times New Roman"/>
              </a:rPr>
              <a:t>e</a:t>
            </a:r>
            <a:r>
              <a:rPr dirty="0" sz="1150" spc="-10">
                <a:latin typeface="Times New Roman"/>
                <a:cs typeface="Times New Roman"/>
              </a:rPr>
              <a:t>l</a:t>
            </a:r>
            <a:r>
              <a:rPr dirty="0" sz="1150" spc="-20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>
                <a:latin typeface="Times New Roman"/>
                <a:cs typeface="Times New Roman"/>
              </a:rPr>
              <a:t>s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indi</a:t>
            </a:r>
            <a:r>
              <a:rPr dirty="0" sz="1150" spc="-25">
                <a:latin typeface="Times New Roman"/>
                <a:cs typeface="Times New Roman"/>
              </a:rPr>
              <a:t>v</a:t>
            </a:r>
            <a:r>
              <a:rPr dirty="0" sz="1150" spc="-10">
                <a:latin typeface="Times New Roman"/>
                <a:cs typeface="Times New Roman"/>
              </a:rPr>
              <a:t>id</a:t>
            </a:r>
            <a:r>
              <a:rPr dirty="0" sz="1150" spc="30">
                <a:latin typeface="Times New Roman"/>
                <a:cs typeface="Times New Roman"/>
              </a:rPr>
              <a:t>u</a:t>
            </a:r>
            <a:r>
              <a:rPr dirty="0" sz="1150" spc="45">
                <a:latin typeface="Times New Roman"/>
                <a:cs typeface="Times New Roman"/>
              </a:rPr>
              <a:t>a</a:t>
            </a:r>
            <a:r>
              <a:rPr dirty="0" sz="1150" spc="-45">
                <a:latin typeface="Times New Roman"/>
                <a:cs typeface="Times New Roman"/>
              </a:rPr>
              <a:t>ls</a:t>
            </a:r>
            <a:r>
              <a:rPr dirty="0" sz="1150" spc="-40">
                <a:latin typeface="Times New Roman"/>
                <a:cs typeface="Times New Roman"/>
              </a:rPr>
              <a:t>..</a:t>
            </a:r>
            <a:r>
              <a:rPr dirty="0" sz="1150" spc="-35">
                <a:latin typeface="Times New Roman"/>
                <a:cs typeface="Times New Roman"/>
              </a:rPr>
              <a:t>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Times New Roman"/>
              <a:cs typeface="Times New Roman"/>
            </a:endParaRPr>
          </a:p>
          <a:p>
            <a:pPr marL="1340485">
              <a:lnSpc>
                <a:spcPct val="100000"/>
              </a:lnSpc>
            </a:pPr>
            <a:r>
              <a:rPr dirty="0" sz="1150" spc="-40">
                <a:latin typeface="Times New Roman"/>
                <a:cs typeface="Times New Roman"/>
              </a:rPr>
              <a:t>...</a:t>
            </a:r>
            <a:r>
              <a:rPr dirty="0" sz="1150" spc="40">
                <a:latin typeface="Times New Roman"/>
                <a:cs typeface="Times New Roman"/>
              </a:rPr>
              <a:t>but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-15">
                <a:latin typeface="Times New Roman"/>
                <a:cs typeface="Times New Roman"/>
              </a:rPr>
              <a:t>d</a:t>
            </a:r>
            <a:r>
              <a:rPr dirty="0" sz="1150" spc="-5">
                <a:latin typeface="Times New Roman"/>
                <a:cs typeface="Times New Roman"/>
              </a:rPr>
              <a:t>i</a:t>
            </a:r>
            <a:r>
              <a:rPr dirty="0" sz="1150" spc="-60">
                <a:latin typeface="Times New Roman"/>
                <a:cs typeface="Times New Roman"/>
              </a:rPr>
              <a:t>v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55">
                <a:latin typeface="Times New Roman"/>
                <a:cs typeface="Times New Roman"/>
              </a:rPr>
              <a:t>du</a:t>
            </a:r>
            <a:r>
              <a:rPr dirty="0" sz="1150" spc="40">
                <a:latin typeface="Times New Roman"/>
                <a:cs typeface="Times New Roman"/>
              </a:rPr>
              <a:t>a</a:t>
            </a:r>
            <a:r>
              <a:rPr dirty="0" sz="1150" spc="-90">
                <a:latin typeface="Times New Roman"/>
                <a:cs typeface="Times New Roman"/>
              </a:rPr>
              <a:t>l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40">
                <a:latin typeface="Times New Roman"/>
                <a:cs typeface="Times New Roman"/>
              </a:rPr>
              <a:t>n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85">
                <a:latin typeface="Times New Roman"/>
                <a:cs typeface="Times New Roman"/>
              </a:rPr>
              <a:t>T</a:t>
            </a:r>
            <a:r>
              <a:rPr dirty="0" sz="1150" spc="-95">
                <a:latin typeface="Times New Roman"/>
                <a:cs typeface="Times New Roman"/>
              </a:rPr>
              <a:t>H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40">
                <a:latin typeface="Times New Roman"/>
                <a:cs typeface="Times New Roman"/>
              </a:rPr>
              <a:t>d</a:t>
            </a:r>
            <a:r>
              <a:rPr dirty="0" sz="1150" spc="30">
                <a:latin typeface="Times New Roman"/>
                <a:cs typeface="Times New Roman"/>
              </a:rPr>
              <a:t>r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-60">
                <a:latin typeface="Times New Roman"/>
                <a:cs typeface="Times New Roman"/>
              </a:rPr>
              <a:t>v</a:t>
            </a:r>
            <a:r>
              <a:rPr dirty="0" sz="1150" spc="65">
                <a:latin typeface="Times New Roman"/>
                <a:cs typeface="Times New Roman"/>
              </a:rPr>
              <a:t>e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65">
                <a:latin typeface="Times New Roman"/>
                <a:cs typeface="Times New Roman"/>
              </a:rPr>
              <a:t>e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o</a:t>
            </a:r>
            <a:r>
              <a:rPr dirty="0" sz="1150" spc="10">
                <a:latin typeface="Times New Roman"/>
                <a:cs typeface="Times New Roman"/>
              </a:rPr>
              <a:t>v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-90">
                <a:latin typeface="Times New Roman"/>
                <a:cs typeface="Times New Roman"/>
              </a:rPr>
              <a:t>ll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</a:t>
            </a:r>
            <a:r>
              <a:rPr dirty="0" sz="1150" spc="45">
                <a:latin typeface="Times New Roman"/>
                <a:cs typeface="Times New Roman"/>
              </a:rPr>
              <a:t>ou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of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30">
                <a:latin typeface="Times New Roman"/>
                <a:cs typeface="Times New Roman"/>
              </a:rPr>
              <a:t>omel</a:t>
            </a:r>
            <a:r>
              <a:rPr dirty="0" sz="1150" spc="25">
                <a:latin typeface="Times New Roman"/>
                <a:cs typeface="Times New Roman"/>
              </a:rPr>
              <a:t>e</a:t>
            </a:r>
            <a:r>
              <a:rPr dirty="0" sz="1150" spc="-10">
                <a:latin typeface="Times New Roman"/>
                <a:cs typeface="Times New Roman"/>
              </a:rPr>
              <a:t>s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-15">
                <a:latin typeface="Times New Roman"/>
                <a:cs typeface="Times New Roman"/>
              </a:rPr>
              <a:t>d</a:t>
            </a:r>
            <a:r>
              <a:rPr dirty="0" sz="1150" spc="-5">
                <a:latin typeface="Times New Roman"/>
                <a:cs typeface="Times New Roman"/>
              </a:rPr>
              <a:t>i</a:t>
            </a:r>
            <a:r>
              <a:rPr dirty="0" sz="1150" spc="-60">
                <a:latin typeface="Times New Roman"/>
                <a:cs typeface="Times New Roman"/>
              </a:rPr>
              <a:t>v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55">
                <a:latin typeface="Times New Roman"/>
                <a:cs typeface="Times New Roman"/>
              </a:rPr>
              <a:t>du</a:t>
            </a:r>
            <a:r>
              <a:rPr dirty="0" sz="1150" spc="40">
                <a:latin typeface="Times New Roman"/>
                <a:cs typeface="Times New Roman"/>
              </a:rPr>
              <a:t>a</a:t>
            </a:r>
            <a:r>
              <a:rPr dirty="0" sz="1150" spc="-90">
                <a:latin typeface="Times New Roman"/>
                <a:cs typeface="Times New Roman"/>
              </a:rPr>
              <a:t>l</a:t>
            </a:r>
            <a:r>
              <a:rPr dirty="0" sz="1150" spc="-25">
                <a:latin typeface="Times New Roman"/>
                <a:cs typeface="Times New Roman"/>
              </a:rPr>
              <a:t>s.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"/>
              </a:spcBef>
            </a:pPr>
            <a:endParaRPr sz="1300">
              <a:latin typeface="Times New Roman"/>
              <a:cs typeface="Times New Roman"/>
            </a:endParaRPr>
          </a:p>
          <a:p>
            <a:pPr marL="3823335" marR="1153160" indent="-239395">
              <a:lnSpc>
                <a:spcPct val="111000"/>
              </a:lnSpc>
            </a:pPr>
            <a:r>
              <a:rPr dirty="0" sz="1000" spc="-10">
                <a:latin typeface="Times New Roman"/>
                <a:cs typeface="Times New Roman"/>
              </a:rPr>
              <a:t>Mo</a:t>
            </a:r>
            <a:r>
              <a:rPr dirty="0" sz="1000">
                <a:latin typeface="Times New Roman"/>
                <a:cs typeface="Times New Roman"/>
              </a:rPr>
              <a:t>s</a:t>
            </a:r>
            <a:r>
              <a:rPr dirty="0" sz="1000" spc="5">
                <a:latin typeface="Times New Roman"/>
                <a:cs typeface="Times New Roman"/>
              </a:rPr>
              <a:t>t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5">
                <a:latin typeface="Times New Roman"/>
                <a:cs typeface="Times New Roman"/>
              </a:rPr>
              <a:t>CoC</a:t>
            </a:r>
            <a:r>
              <a:rPr dirty="0" sz="1000" spc="55">
                <a:latin typeface="Times New Roman"/>
                <a:cs typeface="Times New Roman"/>
              </a:rPr>
              <a:t>-</a:t>
            </a:r>
            <a:r>
              <a:rPr dirty="0" sz="1000" spc="-15">
                <a:latin typeface="Times New Roman"/>
                <a:cs typeface="Times New Roman"/>
              </a:rPr>
              <a:t>f</a:t>
            </a:r>
            <a:r>
              <a:rPr dirty="0" sz="1000" spc="-25">
                <a:latin typeface="Times New Roman"/>
                <a:cs typeface="Times New Roman"/>
              </a:rPr>
              <a:t>u</a:t>
            </a:r>
            <a:r>
              <a:rPr dirty="0" sz="1000" spc="20">
                <a:latin typeface="Times New Roman"/>
                <a:cs typeface="Times New Roman"/>
              </a:rPr>
              <a:t>n</a:t>
            </a:r>
            <a:r>
              <a:rPr dirty="0" sz="1000" spc="45">
                <a:latin typeface="Times New Roman"/>
                <a:cs typeface="Times New Roman"/>
              </a:rPr>
              <a:t>d</a:t>
            </a:r>
            <a:r>
              <a:rPr dirty="0" sz="1000" spc="55">
                <a:latin typeface="Times New Roman"/>
                <a:cs typeface="Times New Roman"/>
              </a:rPr>
              <a:t>ed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14">
                <a:latin typeface="Times New Roman"/>
                <a:cs typeface="Times New Roman"/>
              </a:rPr>
              <a:t>T</a:t>
            </a:r>
            <a:r>
              <a:rPr dirty="0" sz="1000" spc="-55">
                <a:latin typeface="Times New Roman"/>
                <a:cs typeface="Times New Roman"/>
              </a:rPr>
              <a:t>H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b</a:t>
            </a:r>
            <a:r>
              <a:rPr dirty="0" sz="1000" spc="50">
                <a:latin typeface="Times New Roman"/>
                <a:cs typeface="Times New Roman"/>
              </a:rPr>
              <a:t>e</a:t>
            </a:r>
            <a:r>
              <a:rPr dirty="0" sz="1000" spc="55">
                <a:latin typeface="Times New Roman"/>
                <a:cs typeface="Times New Roman"/>
              </a:rPr>
              <a:t>d</a:t>
            </a:r>
            <a:r>
              <a:rPr dirty="0" sz="1000" spc="-5">
                <a:latin typeface="Times New Roman"/>
                <a:cs typeface="Times New Roman"/>
              </a:rPr>
              <a:t>s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we</a:t>
            </a:r>
            <a:r>
              <a:rPr dirty="0" sz="1000" spc="-10">
                <a:latin typeface="Times New Roman"/>
                <a:cs typeface="Times New Roman"/>
              </a:rPr>
              <a:t>r</a:t>
            </a:r>
            <a:r>
              <a:rPr dirty="0" sz="1000" spc="55">
                <a:latin typeface="Times New Roman"/>
                <a:cs typeface="Times New Roman"/>
              </a:rPr>
              <a:t>e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c</a:t>
            </a:r>
            <a:r>
              <a:rPr dirty="0" sz="1000" spc="35">
                <a:latin typeface="Times New Roman"/>
                <a:cs typeface="Times New Roman"/>
              </a:rPr>
              <a:t>o</a:t>
            </a:r>
            <a:r>
              <a:rPr dirty="0" sz="1000" spc="20">
                <a:latin typeface="Times New Roman"/>
                <a:cs typeface="Times New Roman"/>
              </a:rPr>
              <a:t>n</a:t>
            </a:r>
            <a:r>
              <a:rPr dirty="0" sz="1000" spc="-50">
                <a:latin typeface="Times New Roman"/>
                <a:cs typeface="Times New Roman"/>
              </a:rPr>
              <a:t>v</a:t>
            </a:r>
            <a:r>
              <a:rPr dirty="0" sz="1000" spc="30">
                <a:latin typeface="Times New Roman"/>
                <a:cs typeface="Times New Roman"/>
              </a:rPr>
              <a:t>e</a:t>
            </a:r>
            <a:r>
              <a:rPr dirty="0" sz="1000" spc="15">
                <a:latin typeface="Times New Roman"/>
                <a:cs typeface="Times New Roman"/>
              </a:rPr>
              <a:t>r</a:t>
            </a:r>
            <a:r>
              <a:rPr dirty="0" sz="1000" spc="15">
                <a:latin typeface="Times New Roman"/>
                <a:cs typeface="Times New Roman"/>
              </a:rPr>
              <a:t>t</a:t>
            </a:r>
            <a:r>
              <a:rPr dirty="0" sz="1000" spc="55">
                <a:latin typeface="Times New Roman"/>
                <a:cs typeface="Times New Roman"/>
              </a:rPr>
              <a:t>ed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t</a:t>
            </a:r>
            <a:r>
              <a:rPr dirty="0" sz="1000" spc="55">
                <a:latin typeface="Times New Roman"/>
                <a:cs typeface="Times New Roman"/>
              </a:rPr>
              <a:t>o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40">
                <a:latin typeface="Times New Roman"/>
                <a:cs typeface="Times New Roman"/>
              </a:rPr>
              <a:t>P</a:t>
            </a:r>
            <a:r>
              <a:rPr dirty="0" sz="1000" spc="-45">
                <a:latin typeface="Times New Roman"/>
                <a:cs typeface="Times New Roman"/>
              </a:rPr>
              <a:t>S</a:t>
            </a:r>
            <a:r>
              <a:rPr dirty="0" sz="1000" spc="-55">
                <a:latin typeface="Times New Roman"/>
                <a:cs typeface="Times New Roman"/>
              </a:rPr>
              <a:t>H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b</a:t>
            </a:r>
            <a:r>
              <a:rPr dirty="0" sz="1000" spc="50">
                <a:latin typeface="Times New Roman"/>
                <a:cs typeface="Times New Roman"/>
              </a:rPr>
              <a:t>e</a:t>
            </a:r>
            <a:r>
              <a:rPr dirty="0" sz="1000" spc="55">
                <a:latin typeface="Times New Roman"/>
                <a:cs typeface="Times New Roman"/>
              </a:rPr>
              <a:t>d</a:t>
            </a:r>
            <a:r>
              <a:rPr dirty="0" sz="1000" spc="-25">
                <a:latin typeface="Times New Roman"/>
                <a:cs typeface="Times New Roman"/>
              </a:rPr>
              <a:t>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083683" y="6092571"/>
            <a:ext cx="0" cy="175260"/>
          </a:xfrm>
          <a:custGeom>
            <a:avLst/>
            <a:gdLst/>
            <a:ahLst/>
            <a:cxnLst/>
            <a:rect l="l" t="t" r="r" b="b"/>
            <a:pathLst>
              <a:path w="0" h="175260">
                <a:moveTo>
                  <a:pt x="0" y="0"/>
                </a:moveTo>
                <a:lnTo>
                  <a:pt x="0" y="175133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44836" y="292331"/>
            <a:ext cx="716280" cy="313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900" spc="30">
                <a:latin typeface="Times New Roman"/>
                <a:cs typeface="Times New Roman"/>
              </a:rPr>
              <a:t>3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65">
                <a:latin typeface="Times New Roman"/>
                <a:cs typeface="Times New Roman"/>
              </a:rPr>
              <a:t>o</a:t>
            </a:r>
            <a:r>
              <a:rPr dirty="0" sz="900" spc="60">
                <a:latin typeface="Times New Roman"/>
                <a:cs typeface="Times New Roman"/>
              </a:rPr>
              <a:t>u</a:t>
            </a:r>
            <a:r>
              <a:rPr dirty="0" sz="900" spc="45">
                <a:latin typeface="Times New Roman"/>
                <a:cs typeface="Times New Roman"/>
              </a:rPr>
              <a:t>n</a:t>
            </a:r>
            <a:r>
              <a:rPr dirty="0" sz="900" spc="40">
                <a:latin typeface="Times New Roman"/>
                <a:cs typeface="Times New Roman"/>
              </a:rPr>
              <a:t>t</a:t>
            </a:r>
            <a:r>
              <a:rPr dirty="0" sz="900" spc="-20">
                <a:latin typeface="Times New Roman"/>
                <a:cs typeface="Times New Roman"/>
              </a:rPr>
              <a:t>y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15">
                <a:latin typeface="Times New Roman"/>
                <a:cs typeface="Times New Roman"/>
              </a:rPr>
              <a:t>oC</a:t>
            </a:r>
            <a:endParaRPr sz="900">
              <a:latin typeface="Times New Roman"/>
              <a:cs typeface="Times New Roman"/>
            </a:endParaRPr>
          </a:p>
          <a:p>
            <a:pPr algn="ctr" marR="24130">
              <a:lnSpc>
                <a:spcPct val="100000"/>
              </a:lnSpc>
              <a:spcBef>
                <a:spcPts val="285"/>
              </a:spcBef>
            </a:pPr>
            <a:r>
              <a:rPr dirty="0" sz="900" spc="20">
                <a:latin typeface="Times New Roman"/>
                <a:cs typeface="Times New Roman"/>
              </a:rPr>
              <a:t>2016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2576" y="697991"/>
            <a:ext cx="6466205" cy="7249795"/>
          </a:xfrm>
          <a:custGeom>
            <a:avLst/>
            <a:gdLst/>
            <a:ahLst/>
            <a:cxnLst/>
            <a:rect l="l" t="t" r="r" b="b"/>
            <a:pathLst>
              <a:path w="6466205" h="7249795">
                <a:moveTo>
                  <a:pt x="0" y="7249413"/>
                </a:moveTo>
                <a:lnTo>
                  <a:pt x="6465697" y="7249413"/>
                </a:lnTo>
                <a:lnTo>
                  <a:pt x="6465697" y="0"/>
                </a:lnTo>
                <a:lnTo>
                  <a:pt x="0" y="0"/>
                </a:lnTo>
                <a:lnTo>
                  <a:pt x="0" y="7249413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59688" y="8182142"/>
            <a:ext cx="6426835" cy="10731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3970">
              <a:lnSpc>
                <a:spcPct val="100000"/>
              </a:lnSpc>
            </a:pPr>
            <a:r>
              <a:rPr dirty="0" sz="1100" spc="70" b="1">
                <a:latin typeface="Times New Roman"/>
                <a:cs typeface="Times New Roman"/>
              </a:rPr>
              <a:t>N</a:t>
            </a:r>
            <a:r>
              <a:rPr dirty="0" sz="1100" spc="80" b="1">
                <a:latin typeface="Times New Roman"/>
                <a:cs typeface="Times New Roman"/>
              </a:rPr>
              <a:t>otes</a:t>
            </a:r>
            <a:endParaRPr sz="1100">
              <a:latin typeface="Times New Roman"/>
              <a:cs typeface="Times New Roman"/>
            </a:endParaRPr>
          </a:p>
          <a:p>
            <a:pPr marL="12700" marR="208279">
              <a:lnSpc>
                <a:spcPct val="123700"/>
              </a:lnSpc>
              <a:spcBef>
                <a:spcPts val="85"/>
              </a:spcBef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-25">
                <a:solidFill>
                  <a:srgbClr val="585858"/>
                </a:solidFill>
                <a:latin typeface="Times New Roman"/>
                <a:cs typeface="Times New Roman"/>
              </a:rPr>
              <a:t>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all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ome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ess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ve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erans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ount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0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16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200" spc="95" b="1">
                <a:solidFill>
                  <a:srgbClr val="585858"/>
                </a:solidFill>
                <a:latin typeface="Times New Roman"/>
                <a:cs typeface="Times New Roman"/>
              </a:rPr>
              <a:t>2</a:t>
            </a:r>
            <a:r>
              <a:rPr dirty="0" sz="1200" spc="90" b="1">
                <a:solidFill>
                  <a:srgbClr val="585858"/>
                </a:solidFill>
                <a:latin typeface="Times New Roman"/>
                <a:cs typeface="Times New Roman"/>
              </a:rPr>
              <a:t>1</a:t>
            </a:r>
            <a:r>
              <a:rPr dirty="0" sz="1200" spc="5" b="1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ere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sta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me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rg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sh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and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585858"/>
                </a:solidFill>
                <a:latin typeface="Times New Roman"/>
                <a:cs typeface="Times New Roman"/>
              </a:rPr>
              <a:t>1</a:t>
            </a:r>
            <a:r>
              <a:rPr dirty="0" sz="1200" spc="5" b="1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as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sta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g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outs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.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ese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persons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repr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sen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9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%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all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ome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ess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ve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erans.</a:t>
            </a:r>
            <a:endParaRPr sz="1100">
              <a:latin typeface="Times New Roman"/>
              <a:cs typeface="Times New Roman"/>
            </a:endParaRPr>
          </a:p>
          <a:p>
            <a:pPr marL="12700" marR="5080">
              <a:lnSpc>
                <a:spcPct val="123600"/>
              </a:lnSpc>
              <a:spcBef>
                <a:spcPts val="170"/>
              </a:spcBef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-25">
                <a:solidFill>
                  <a:srgbClr val="585858"/>
                </a:solidFill>
                <a:latin typeface="Times New Roman"/>
                <a:cs typeface="Times New Roman"/>
              </a:rPr>
              <a:t>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all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585858"/>
                </a:solidFill>
                <a:latin typeface="Times New Roman"/>
                <a:cs typeface="Times New Roman"/>
              </a:rPr>
              <a:t>v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erans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er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g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en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r,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585858"/>
                </a:solidFill>
                <a:latin typeface="Times New Roman"/>
                <a:cs typeface="Times New Roman"/>
              </a:rPr>
              <a:t>1</a:t>
            </a:r>
            <a:r>
              <a:rPr dirty="0" sz="1200" spc="5" b="1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erson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as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fa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3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head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ouseho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ren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sta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fa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3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shel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r.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95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-4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0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her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persons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ere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v</a:t>
            </a:r>
            <a:r>
              <a:rPr dirty="0" sz="1100" spc="-3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dua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s.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47242" y="8150859"/>
            <a:ext cx="6470650" cy="0"/>
          </a:xfrm>
          <a:custGeom>
            <a:avLst/>
            <a:gdLst/>
            <a:ahLst/>
            <a:cxnLst/>
            <a:rect l="l" t="t" r="r" b="b"/>
            <a:pathLst>
              <a:path w="6470650" h="0">
                <a:moveTo>
                  <a:pt x="0" y="0"/>
                </a:moveTo>
                <a:lnTo>
                  <a:pt x="6470345" y="0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46480" y="8156193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13462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47242" y="8361171"/>
            <a:ext cx="6470650" cy="0"/>
          </a:xfrm>
          <a:custGeom>
            <a:avLst/>
            <a:gdLst/>
            <a:ahLst/>
            <a:cxnLst/>
            <a:rect l="l" t="t" r="r" b="b"/>
            <a:pathLst>
              <a:path w="6470650" h="0">
                <a:moveTo>
                  <a:pt x="0" y="0"/>
                </a:moveTo>
                <a:lnTo>
                  <a:pt x="6470345" y="0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46480" y="8366506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13462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46480" y="9332976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256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083683" y="6092571"/>
            <a:ext cx="0" cy="175260"/>
          </a:xfrm>
          <a:custGeom>
            <a:avLst/>
            <a:gdLst/>
            <a:ahLst/>
            <a:cxnLst/>
            <a:rect l="l" t="t" r="r" b="b"/>
            <a:pathLst>
              <a:path w="0" h="175260">
                <a:moveTo>
                  <a:pt x="0" y="0"/>
                </a:moveTo>
                <a:lnTo>
                  <a:pt x="0" y="175133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31150" y="1729232"/>
            <a:ext cx="5465190" cy="28671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105750" y="4867021"/>
            <a:ext cx="5442331" cy="28671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652576" y="697991"/>
            <a:ext cx="6466205" cy="72497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">
              <a:lnSpc>
                <a:spcPct val="100000"/>
              </a:lnSpc>
            </a:pPr>
            <a:r>
              <a:rPr dirty="0" sz="1200" spc="40">
                <a:latin typeface="Times New Roman"/>
                <a:cs typeface="Times New Roman"/>
              </a:rPr>
              <a:t>3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35">
                <a:latin typeface="Times New Roman"/>
                <a:cs typeface="Times New Roman"/>
              </a:rPr>
              <a:t>Co</a:t>
            </a:r>
            <a:r>
              <a:rPr dirty="0" sz="1200" spc="40">
                <a:latin typeface="Times New Roman"/>
                <a:cs typeface="Times New Roman"/>
              </a:rPr>
              <a:t>u</a:t>
            </a:r>
            <a:r>
              <a:rPr dirty="0" sz="1200" spc="75">
                <a:latin typeface="Times New Roman"/>
                <a:cs typeface="Times New Roman"/>
              </a:rPr>
              <a:t>n</a:t>
            </a:r>
            <a:r>
              <a:rPr dirty="0" sz="1200" spc="20">
                <a:latin typeface="Times New Roman"/>
                <a:cs typeface="Times New Roman"/>
              </a:rPr>
              <a:t>ty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15">
                <a:latin typeface="Times New Roman"/>
                <a:cs typeface="Times New Roman"/>
              </a:rPr>
              <a:t>C</a:t>
            </a:r>
            <a:r>
              <a:rPr dirty="0" sz="1200" spc="15">
                <a:latin typeface="Times New Roman"/>
                <a:cs typeface="Times New Roman"/>
              </a:rPr>
              <a:t>o</a:t>
            </a:r>
            <a:r>
              <a:rPr dirty="0" sz="1200" spc="-65">
                <a:latin typeface="Times New Roman"/>
                <a:cs typeface="Times New Roman"/>
              </a:rPr>
              <a:t>C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35">
                <a:latin typeface="Times New Roman"/>
                <a:cs typeface="Times New Roman"/>
              </a:rPr>
              <a:t>Regio</a:t>
            </a:r>
            <a:r>
              <a:rPr dirty="0" sz="1200" spc="40">
                <a:latin typeface="Times New Roman"/>
                <a:cs typeface="Times New Roman"/>
              </a:rPr>
              <a:t>n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404040"/>
                </a:solidFill>
                <a:latin typeface="Times New Roman"/>
                <a:cs typeface="Times New Roman"/>
              </a:rPr>
              <a:t>●</a:t>
            </a:r>
            <a:r>
              <a:rPr dirty="0" sz="1100" spc="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200" spc="-125">
                <a:latin typeface="Times New Roman"/>
                <a:cs typeface="Times New Roman"/>
              </a:rPr>
              <a:t>B</a:t>
            </a:r>
            <a:r>
              <a:rPr dirty="0" sz="1200" spc="85">
                <a:latin typeface="Times New Roman"/>
                <a:cs typeface="Times New Roman"/>
              </a:rPr>
              <a:t>e</a:t>
            </a:r>
            <a:r>
              <a:rPr dirty="0" sz="1200" spc="5">
                <a:latin typeface="Times New Roman"/>
                <a:cs typeface="Times New Roman"/>
              </a:rPr>
              <a:t>rk</a:t>
            </a:r>
            <a:r>
              <a:rPr dirty="0" sz="1200" spc="30">
                <a:latin typeface="Times New Roman"/>
                <a:cs typeface="Times New Roman"/>
              </a:rPr>
              <a:t>s</a:t>
            </a:r>
            <a:r>
              <a:rPr dirty="0" sz="1200" spc="75">
                <a:latin typeface="Times New Roman"/>
                <a:cs typeface="Times New Roman"/>
              </a:rPr>
              <a:t>h</a:t>
            </a:r>
            <a:r>
              <a:rPr dirty="0" sz="1200" spc="15">
                <a:latin typeface="Times New Roman"/>
                <a:cs typeface="Times New Roman"/>
              </a:rPr>
              <a:t>ire</a:t>
            </a:r>
            <a:r>
              <a:rPr dirty="0" sz="1200" spc="-45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F</a:t>
            </a:r>
            <a:r>
              <a:rPr dirty="0" sz="1200" spc="-25">
                <a:latin typeface="Times New Roman"/>
                <a:cs typeface="Times New Roman"/>
              </a:rPr>
              <a:t>r</a:t>
            </a:r>
            <a:r>
              <a:rPr dirty="0" sz="1200" spc="70">
                <a:latin typeface="Times New Roman"/>
                <a:cs typeface="Times New Roman"/>
              </a:rPr>
              <a:t>an</a:t>
            </a:r>
            <a:r>
              <a:rPr dirty="0" sz="1200" spc="-5">
                <a:latin typeface="Times New Roman"/>
                <a:cs typeface="Times New Roman"/>
              </a:rPr>
              <a:t>klin</a:t>
            </a:r>
            <a:r>
              <a:rPr dirty="0" sz="1200" spc="-45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70">
                <a:latin typeface="Times New Roman"/>
                <a:cs typeface="Times New Roman"/>
              </a:rPr>
              <a:t>an</a:t>
            </a:r>
            <a:r>
              <a:rPr dirty="0" sz="1200" spc="100">
                <a:latin typeface="Times New Roman"/>
                <a:cs typeface="Times New Roman"/>
              </a:rPr>
              <a:t>d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H</a:t>
            </a:r>
            <a:r>
              <a:rPr dirty="0" sz="1200" spc="55">
                <a:latin typeface="Times New Roman"/>
                <a:cs typeface="Times New Roman"/>
              </a:rPr>
              <a:t>ampshire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15">
                <a:latin typeface="Times New Roman"/>
                <a:cs typeface="Times New Roman"/>
              </a:rPr>
              <a:t>C</a:t>
            </a:r>
            <a:r>
              <a:rPr dirty="0" sz="1200" spc="15">
                <a:latin typeface="Times New Roman"/>
                <a:cs typeface="Times New Roman"/>
              </a:rPr>
              <a:t>o</a:t>
            </a:r>
            <a:r>
              <a:rPr dirty="0" sz="1200" spc="75">
                <a:latin typeface="Times New Roman"/>
                <a:cs typeface="Times New Roman"/>
              </a:rPr>
              <a:t>un</a:t>
            </a:r>
            <a:r>
              <a:rPr dirty="0" sz="1200" spc="30">
                <a:latin typeface="Times New Roman"/>
                <a:cs typeface="Times New Roman"/>
              </a:rPr>
              <a:t>ti</a:t>
            </a:r>
            <a:r>
              <a:rPr dirty="0" sz="1200" spc="40">
                <a:latin typeface="Times New Roman"/>
                <a:cs typeface="Times New Roman"/>
              </a:rPr>
              <a:t>e</a:t>
            </a:r>
            <a:r>
              <a:rPr dirty="0" sz="1200" spc="40"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445"/>
              </a:spcBef>
            </a:pPr>
            <a:r>
              <a:rPr dirty="0" sz="1200" spc="-10" b="1">
                <a:solidFill>
                  <a:srgbClr val="622422"/>
                </a:solidFill>
                <a:latin typeface="Times New Roman"/>
                <a:cs typeface="Times New Roman"/>
              </a:rPr>
              <a:t>P</a:t>
            </a:r>
            <a:r>
              <a:rPr dirty="0" sz="1200" spc="85" b="1">
                <a:solidFill>
                  <a:srgbClr val="622422"/>
                </a:solidFill>
                <a:latin typeface="Times New Roman"/>
                <a:cs typeface="Times New Roman"/>
              </a:rPr>
              <a:t>o</a:t>
            </a:r>
            <a:r>
              <a:rPr dirty="0" sz="1200" spc="40" b="1">
                <a:solidFill>
                  <a:srgbClr val="622422"/>
                </a:solidFill>
                <a:latin typeface="Times New Roman"/>
                <a:cs typeface="Times New Roman"/>
              </a:rPr>
              <a:t>i</a:t>
            </a:r>
            <a:r>
              <a:rPr dirty="0" sz="1200" spc="40" b="1">
                <a:solidFill>
                  <a:srgbClr val="622422"/>
                </a:solidFill>
                <a:latin typeface="Times New Roman"/>
                <a:cs typeface="Times New Roman"/>
              </a:rPr>
              <a:t>n</a:t>
            </a:r>
            <a:r>
              <a:rPr dirty="0" sz="1200" spc="60" b="1">
                <a:solidFill>
                  <a:srgbClr val="622422"/>
                </a:solidFill>
                <a:latin typeface="Times New Roman"/>
                <a:cs typeface="Times New Roman"/>
              </a:rPr>
              <a:t>t</a:t>
            </a:r>
            <a:r>
              <a:rPr dirty="0" sz="1200" spc="3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622422"/>
                </a:solidFill>
                <a:latin typeface="Times New Roman"/>
                <a:cs typeface="Times New Roman"/>
              </a:rPr>
              <a:t>i</a:t>
            </a:r>
            <a:r>
              <a:rPr dirty="0" sz="1200" spc="50" b="1">
                <a:solidFill>
                  <a:srgbClr val="622422"/>
                </a:solidFill>
                <a:latin typeface="Times New Roman"/>
                <a:cs typeface="Times New Roman"/>
              </a:rPr>
              <a:t>n</a:t>
            </a:r>
            <a:r>
              <a:rPr dirty="0" sz="1200" spc="2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-105" b="1">
                <a:solidFill>
                  <a:srgbClr val="622422"/>
                </a:solidFill>
                <a:latin typeface="Times New Roman"/>
                <a:cs typeface="Times New Roman"/>
              </a:rPr>
              <a:t>T</a:t>
            </a:r>
            <a:r>
              <a:rPr dirty="0" sz="1200" b="1">
                <a:solidFill>
                  <a:srgbClr val="622422"/>
                </a:solidFill>
                <a:latin typeface="Times New Roman"/>
                <a:cs typeface="Times New Roman"/>
              </a:rPr>
              <a:t>i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m</a:t>
            </a:r>
            <a:r>
              <a:rPr dirty="0" sz="1200" spc="110" b="1">
                <a:solidFill>
                  <a:srgbClr val="622422"/>
                </a:solidFill>
                <a:latin typeface="Times New Roman"/>
                <a:cs typeface="Times New Roman"/>
              </a:rPr>
              <a:t>e</a:t>
            </a:r>
            <a:r>
              <a:rPr dirty="0" sz="1200" spc="30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-130" b="1">
                <a:solidFill>
                  <a:srgbClr val="622422"/>
                </a:solidFill>
                <a:latin typeface="Times New Roman"/>
                <a:cs typeface="Times New Roman"/>
              </a:rPr>
              <a:t>C</a:t>
            </a:r>
            <a:r>
              <a:rPr dirty="0" sz="1200" spc="85" b="1">
                <a:solidFill>
                  <a:srgbClr val="622422"/>
                </a:solidFill>
                <a:latin typeface="Times New Roman"/>
                <a:cs typeface="Times New Roman"/>
              </a:rPr>
              <a:t>o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u</a:t>
            </a:r>
            <a:r>
              <a:rPr dirty="0" sz="1200" spc="40" b="1">
                <a:solidFill>
                  <a:srgbClr val="622422"/>
                </a:solidFill>
                <a:latin typeface="Times New Roman"/>
                <a:cs typeface="Times New Roman"/>
              </a:rPr>
              <a:t>n</a:t>
            </a:r>
            <a:r>
              <a:rPr dirty="0" sz="1200" spc="50" b="1">
                <a:solidFill>
                  <a:srgbClr val="622422"/>
                </a:solidFill>
                <a:latin typeface="Times New Roman"/>
                <a:cs typeface="Times New Roman"/>
              </a:rPr>
              <a:t>t</a:t>
            </a:r>
            <a:r>
              <a:rPr dirty="0" sz="1200" spc="65" b="1">
                <a:solidFill>
                  <a:srgbClr val="622422"/>
                </a:solidFill>
                <a:latin typeface="Times New Roman"/>
                <a:cs typeface="Times New Roman"/>
              </a:rPr>
              <a:t>s</a:t>
            </a:r>
            <a:r>
              <a:rPr dirty="0" sz="1200" spc="3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2012</a:t>
            </a:r>
            <a:r>
              <a:rPr dirty="0" sz="1200" spc="3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80" b="1">
                <a:solidFill>
                  <a:srgbClr val="622422"/>
                </a:solidFill>
                <a:latin typeface="Times New Roman"/>
                <a:cs typeface="Times New Roman"/>
              </a:rPr>
              <a:t>-</a:t>
            </a:r>
            <a:r>
              <a:rPr dirty="0" sz="1200" spc="2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2016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1750">
              <a:latin typeface="Times New Roman"/>
              <a:cs typeface="Times New Roman"/>
            </a:endParaRPr>
          </a:p>
          <a:p>
            <a:pPr algn="ctr" marL="3175">
              <a:lnSpc>
                <a:spcPct val="100000"/>
              </a:lnSpc>
            </a:pPr>
            <a:r>
              <a:rPr dirty="0" sz="1400" spc="45" b="1">
                <a:latin typeface="Times New Roman"/>
                <a:cs typeface="Times New Roman"/>
              </a:rPr>
              <a:t>Vetera</a:t>
            </a:r>
            <a:r>
              <a:rPr dirty="0" sz="1400" spc="55" b="1">
                <a:latin typeface="Times New Roman"/>
                <a:cs typeface="Times New Roman"/>
              </a:rPr>
              <a:t>n</a:t>
            </a:r>
            <a:r>
              <a:rPr dirty="0" sz="1400" spc="70" b="1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447800">
              <a:lnSpc>
                <a:spcPct val="100000"/>
              </a:lnSpc>
              <a:spcBef>
                <a:spcPts val="844"/>
              </a:spcBef>
            </a:pPr>
            <a:r>
              <a:rPr dirty="0" sz="1150" spc="-45">
                <a:latin typeface="Times New Roman"/>
                <a:cs typeface="Times New Roman"/>
              </a:rPr>
              <a:t>Th</a:t>
            </a:r>
            <a:r>
              <a:rPr dirty="0" sz="1150" spc="65">
                <a:latin typeface="Times New Roman"/>
                <a:cs typeface="Times New Roman"/>
              </a:rPr>
              <a:t>e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nu</a:t>
            </a:r>
            <a:r>
              <a:rPr dirty="0" sz="1150" spc="55">
                <a:latin typeface="Times New Roman"/>
                <a:cs typeface="Times New Roman"/>
              </a:rPr>
              <a:t>mb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of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30">
                <a:latin typeface="Times New Roman"/>
                <a:cs typeface="Times New Roman"/>
              </a:rPr>
              <a:t>omel</a:t>
            </a:r>
            <a:r>
              <a:rPr dirty="0" sz="1150" spc="25">
                <a:latin typeface="Times New Roman"/>
                <a:cs typeface="Times New Roman"/>
              </a:rPr>
              <a:t>e</a:t>
            </a:r>
            <a:r>
              <a:rPr dirty="0" sz="1150" spc="-10">
                <a:latin typeface="Times New Roman"/>
                <a:cs typeface="Times New Roman"/>
              </a:rPr>
              <a:t>s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v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sta</a:t>
            </a:r>
            <a:r>
              <a:rPr dirty="0" sz="1150" spc="5">
                <a:latin typeface="Times New Roman"/>
                <a:cs typeface="Times New Roman"/>
              </a:rPr>
              <a:t>y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65">
                <a:latin typeface="Times New Roman"/>
                <a:cs typeface="Times New Roman"/>
              </a:rPr>
              <a:t>d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rel</a:t>
            </a:r>
            <a:r>
              <a:rPr dirty="0" sz="1150" spc="5">
                <a:latin typeface="Times New Roman"/>
                <a:cs typeface="Times New Roman"/>
              </a:rPr>
              <a:t>a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-60">
                <a:latin typeface="Times New Roman"/>
                <a:cs typeface="Times New Roman"/>
              </a:rPr>
              <a:t>v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90">
                <a:latin typeface="Times New Roman"/>
                <a:cs typeface="Times New Roman"/>
              </a:rPr>
              <a:t>l</a:t>
            </a:r>
            <a:r>
              <a:rPr dirty="0" sz="1150" spc="-60">
                <a:latin typeface="Times New Roman"/>
                <a:cs typeface="Times New Roman"/>
              </a:rPr>
              <a:t>y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</a:t>
            </a:r>
            <a:r>
              <a:rPr dirty="0" sz="1150" spc="40">
                <a:latin typeface="Times New Roman"/>
                <a:cs typeface="Times New Roman"/>
              </a:rPr>
              <a:t>on</a:t>
            </a:r>
            <a:r>
              <a:rPr dirty="0" sz="1150" spc="20">
                <a:latin typeface="Times New Roman"/>
                <a:cs typeface="Times New Roman"/>
              </a:rPr>
              <a:t>s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-40">
                <a:latin typeface="Times New Roman"/>
                <a:cs typeface="Times New Roman"/>
              </a:rPr>
              <a:t>..</a:t>
            </a:r>
            <a:r>
              <a:rPr dirty="0" sz="1150" spc="-35">
                <a:latin typeface="Times New Roman"/>
                <a:cs typeface="Times New Roman"/>
              </a:rPr>
              <a:t>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1450">
              <a:latin typeface="Times New Roman"/>
              <a:cs typeface="Times New Roman"/>
            </a:endParaRPr>
          </a:p>
          <a:p>
            <a:pPr marL="1111250">
              <a:lnSpc>
                <a:spcPct val="100000"/>
              </a:lnSpc>
            </a:pPr>
            <a:r>
              <a:rPr dirty="0" sz="1150" spc="-40">
                <a:latin typeface="Times New Roman"/>
                <a:cs typeface="Times New Roman"/>
              </a:rPr>
              <a:t>...</a:t>
            </a:r>
            <a:r>
              <a:rPr dirty="0" sz="1150" spc="-25">
                <a:latin typeface="Times New Roman"/>
                <a:cs typeface="Times New Roman"/>
              </a:rPr>
              <a:t>sin</a:t>
            </a:r>
            <a:r>
              <a:rPr dirty="0" sz="1150">
                <a:latin typeface="Times New Roman"/>
                <a:cs typeface="Times New Roman"/>
              </a:rPr>
              <a:t>c</a:t>
            </a:r>
            <a:r>
              <a:rPr dirty="0" sz="1150" spc="65">
                <a:latin typeface="Times New Roman"/>
                <a:cs typeface="Times New Roman"/>
              </a:rPr>
              <a:t>e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65">
                <a:latin typeface="Times New Roman"/>
                <a:cs typeface="Times New Roman"/>
              </a:rPr>
              <a:t>e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60">
                <a:latin typeface="Times New Roman"/>
                <a:cs typeface="Times New Roman"/>
              </a:rPr>
              <a:t>m</a:t>
            </a:r>
            <a:r>
              <a:rPr dirty="0" sz="1150" spc="30">
                <a:latin typeface="Times New Roman"/>
                <a:cs typeface="Times New Roman"/>
              </a:rPr>
              <a:t>a</a:t>
            </a:r>
            <a:r>
              <a:rPr dirty="0" sz="1150" spc="-90">
                <a:latin typeface="Times New Roman"/>
                <a:cs typeface="Times New Roman"/>
              </a:rPr>
              <a:t>j</a:t>
            </a:r>
            <a:r>
              <a:rPr dirty="0" sz="1150" spc="30">
                <a:latin typeface="Times New Roman"/>
                <a:cs typeface="Times New Roman"/>
              </a:rPr>
              <a:t>or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-60">
                <a:latin typeface="Times New Roman"/>
                <a:cs typeface="Times New Roman"/>
              </a:rPr>
              <a:t>y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of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30">
                <a:latin typeface="Times New Roman"/>
                <a:cs typeface="Times New Roman"/>
              </a:rPr>
              <a:t>omel</a:t>
            </a:r>
            <a:r>
              <a:rPr dirty="0" sz="1150" spc="25">
                <a:latin typeface="Times New Roman"/>
                <a:cs typeface="Times New Roman"/>
              </a:rPr>
              <a:t>e</a:t>
            </a:r>
            <a:r>
              <a:rPr dirty="0" sz="1150" spc="-10">
                <a:latin typeface="Times New Roman"/>
                <a:cs typeface="Times New Roman"/>
              </a:rPr>
              <a:t>s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v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65">
                <a:latin typeface="Times New Roman"/>
                <a:cs typeface="Times New Roman"/>
              </a:rPr>
              <a:t>e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li</a:t>
            </a:r>
            <a:r>
              <a:rPr dirty="0" sz="1150" spc="-60">
                <a:latin typeface="Times New Roman"/>
                <a:cs typeface="Times New Roman"/>
              </a:rPr>
              <a:t>v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65">
                <a:latin typeface="Times New Roman"/>
                <a:cs typeface="Times New Roman"/>
              </a:rPr>
              <a:t>g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40">
                <a:latin typeface="Times New Roman"/>
                <a:cs typeface="Times New Roman"/>
              </a:rPr>
              <a:t>n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-30">
                <a:latin typeface="Times New Roman"/>
                <a:cs typeface="Times New Roman"/>
              </a:rPr>
              <a:t>si</a:t>
            </a:r>
            <a:r>
              <a:rPr dirty="0" sz="1150" spc="-15">
                <a:latin typeface="Times New Roman"/>
                <a:cs typeface="Times New Roman"/>
              </a:rPr>
              <a:t>t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55">
                <a:latin typeface="Times New Roman"/>
                <a:cs typeface="Times New Roman"/>
              </a:rPr>
              <a:t>on</a:t>
            </a:r>
            <a:r>
              <a:rPr dirty="0" sz="1150" spc="40">
                <a:latin typeface="Times New Roman"/>
                <a:cs typeface="Times New Roman"/>
              </a:rPr>
              <a:t>a</a:t>
            </a:r>
            <a:r>
              <a:rPr dirty="0" sz="1150" spc="-90">
                <a:latin typeface="Times New Roman"/>
                <a:cs typeface="Times New Roman"/>
              </a:rPr>
              <a:t>l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40">
                <a:latin typeface="Times New Roman"/>
                <a:cs typeface="Times New Roman"/>
              </a:rPr>
              <a:t>ou</a:t>
            </a:r>
            <a:r>
              <a:rPr dirty="0" sz="1150" spc="20">
                <a:latin typeface="Times New Roman"/>
                <a:cs typeface="Times New Roman"/>
              </a:rPr>
              <a:t>s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15">
                <a:latin typeface="Times New Roman"/>
                <a:cs typeface="Times New Roman"/>
              </a:rPr>
              <a:t>g.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14" name="object 14"/>
          <p:cNvSpPr txBox="1"/>
          <p:nvPr/>
        </p:nvSpPr>
        <p:spPr>
          <a:xfrm>
            <a:off x="5151120" y="2875788"/>
            <a:ext cx="1356360" cy="449580"/>
          </a:xfrm>
          <a:prstGeom prst="rect">
            <a:avLst/>
          </a:prstGeom>
          <a:solidFill>
            <a:srgbClr val="F8F4B8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R="38100">
              <a:lnSpc>
                <a:spcPct val="100000"/>
              </a:lnSpc>
            </a:pPr>
            <a:r>
              <a:rPr dirty="0" sz="1000" spc="10">
                <a:latin typeface="Times New Roman"/>
                <a:cs typeface="Times New Roman"/>
              </a:rPr>
              <a:t>20</a:t>
            </a:r>
            <a:r>
              <a:rPr dirty="0" sz="1000" spc="-145">
                <a:latin typeface="Times New Roman"/>
                <a:cs typeface="Times New Roman"/>
              </a:rPr>
              <a:t>1</a:t>
            </a:r>
            <a:r>
              <a:rPr dirty="0" sz="1000" spc="10">
                <a:latin typeface="Times New Roman"/>
                <a:cs typeface="Times New Roman"/>
              </a:rPr>
              <a:t>6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Vet</a:t>
            </a:r>
            <a:r>
              <a:rPr dirty="0" sz="1000" spc="30">
                <a:latin typeface="Times New Roman"/>
                <a:cs typeface="Times New Roman"/>
              </a:rPr>
              <a:t>e</a:t>
            </a:r>
            <a:r>
              <a:rPr dirty="0" sz="1000" spc="15">
                <a:latin typeface="Times New Roman"/>
                <a:cs typeface="Times New Roman"/>
              </a:rPr>
              <a:t>r</a:t>
            </a:r>
            <a:r>
              <a:rPr dirty="0" sz="1000" spc="30">
                <a:latin typeface="Times New Roman"/>
                <a:cs typeface="Times New Roman"/>
              </a:rPr>
              <a:t>a</a:t>
            </a:r>
            <a:r>
              <a:rPr dirty="0" sz="1000" spc="30">
                <a:latin typeface="Times New Roman"/>
                <a:cs typeface="Times New Roman"/>
              </a:rPr>
              <a:t>n</a:t>
            </a:r>
            <a:r>
              <a:rPr dirty="0" sz="1000" spc="-5">
                <a:latin typeface="Times New Roman"/>
                <a:cs typeface="Times New Roman"/>
              </a:rPr>
              <a:t>s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-55">
                <a:latin typeface="Times New Roman"/>
                <a:cs typeface="Times New Roman"/>
              </a:rPr>
              <a:t>C</a:t>
            </a:r>
            <a:r>
              <a:rPr dirty="0" sz="1000" spc="55">
                <a:latin typeface="Times New Roman"/>
                <a:cs typeface="Times New Roman"/>
              </a:rPr>
              <a:t>o</a:t>
            </a:r>
            <a:r>
              <a:rPr dirty="0" sz="1000" spc="20">
                <a:latin typeface="Times New Roman"/>
                <a:cs typeface="Times New Roman"/>
              </a:rPr>
              <a:t>un</a:t>
            </a:r>
            <a:r>
              <a:rPr dirty="0" sz="1000" spc="15">
                <a:latin typeface="Times New Roman"/>
                <a:cs typeface="Times New Roman"/>
              </a:rPr>
              <a:t>t</a:t>
            </a:r>
            <a:r>
              <a:rPr dirty="0" sz="1000" spc="-60">
                <a:latin typeface="Times New Roman"/>
                <a:cs typeface="Times New Roman"/>
              </a:rPr>
              <a:t>:</a:t>
            </a:r>
            <a:endParaRPr sz="1000">
              <a:latin typeface="Times New Roman"/>
              <a:cs typeface="Times New Roman"/>
            </a:endParaRPr>
          </a:p>
          <a:p>
            <a:pPr algn="ctr" marR="34290">
              <a:lnSpc>
                <a:spcPct val="100000"/>
              </a:lnSpc>
              <a:spcBef>
                <a:spcPts val="130"/>
              </a:spcBef>
            </a:pPr>
            <a:r>
              <a:rPr dirty="0" sz="1000" spc="10">
                <a:latin typeface="Times New Roman"/>
                <a:cs typeface="Times New Roman"/>
              </a:rPr>
              <a:t>255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p</a:t>
            </a:r>
            <a:r>
              <a:rPr dirty="0" sz="1000" spc="30">
                <a:latin typeface="Times New Roman"/>
                <a:cs typeface="Times New Roman"/>
              </a:rPr>
              <a:t>e</a:t>
            </a:r>
            <a:r>
              <a:rPr dirty="0" sz="1000" spc="15">
                <a:latin typeface="Times New Roman"/>
                <a:cs typeface="Times New Roman"/>
              </a:rPr>
              <a:t>r</a:t>
            </a:r>
            <a:r>
              <a:rPr dirty="0" sz="1000" spc="10">
                <a:latin typeface="Times New Roman"/>
                <a:cs typeface="Times New Roman"/>
              </a:rPr>
              <a:t>sons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44836" y="292331"/>
            <a:ext cx="716280" cy="313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900" spc="30">
                <a:latin typeface="Times New Roman"/>
                <a:cs typeface="Times New Roman"/>
              </a:rPr>
              <a:t>3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65">
                <a:latin typeface="Times New Roman"/>
                <a:cs typeface="Times New Roman"/>
              </a:rPr>
              <a:t>o</a:t>
            </a:r>
            <a:r>
              <a:rPr dirty="0" sz="900" spc="60">
                <a:latin typeface="Times New Roman"/>
                <a:cs typeface="Times New Roman"/>
              </a:rPr>
              <a:t>u</a:t>
            </a:r>
            <a:r>
              <a:rPr dirty="0" sz="900" spc="45">
                <a:latin typeface="Times New Roman"/>
                <a:cs typeface="Times New Roman"/>
              </a:rPr>
              <a:t>n</a:t>
            </a:r>
            <a:r>
              <a:rPr dirty="0" sz="900" spc="40">
                <a:latin typeface="Times New Roman"/>
                <a:cs typeface="Times New Roman"/>
              </a:rPr>
              <a:t>t</a:t>
            </a:r>
            <a:r>
              <a:rPr dirty="0" sz="900" spc="-20">
                <a:latin typeface="Times New Roman"/>
                <a:cs typeface="Times New Roman"/>
              </a:rPr>
              <a:t>y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15">
                <a:latin typeface="Times New Roman"/>
                <a:cs typeface="Times New Roman"/>
              </a:rPr>
              <a:t>oC</a:t>
            </a:r>
            <a:endParaRPr sz="900">
              <a:latin typeface="Times New Roman"/>
              <a:cs typeface="Times New Roman"/>
            </a:endParaRPr>
          </a:p>
          <a:p>
            <a:pPr algn="ctr" marR="24130">
              <a:lnSpc>
                <a:spcPct val="100000"/>
              </a:lnSpc>
              <a:spcBef>
                <a:spcPts val="285"/>
              </a:spcBef>
            </a:pPr>
            <a:r>
              <a:rPr dirty="0" sz="900" spc="20">
                <a:latin typeface="Times New Roman"/>
                <a:cs typeface="Times New Roman"/>
              </a:rPr>
              <a:t>2016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2576" y="697991"/>
            <a:ext cx="6466205" cy="7068184"/>
          </a:xfrm>
          <a:custGeom>
            <a:avLst/>
            <a:gdLst/>
            <a:ahLst/>
            <a:cxnLst/>
            <a:rect l="l" t="t" r="r" b="b"/>
            <a:pathLst>
              <a:path w="6466205" h="7068184">
                <a:moveTo>
                  <a:pt x="0" y="7068058"/>
                </a:moveTo>
                <a:lnTo>
                  <a:pt x="6465697" y="7068058"/>
                </a:lnTo>
                <a:lnTo>
                  <a:pt x="6465697" y="0"/>
                </a:lnTo>
                <a:lnTo>
                  <a:pt x="0" y="0"/>
                </a:lnTo>
                <a:lnTo>
                  <a:pt x="0" y="7068058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59688" y="8000786"/>
            <a:ext cx="6353175" cy="12738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3970">
              <a:lnSpc>
                <a:spcPct val="100000"/>
              </a:lnSpc>
            </a:pPr>
            <a:r>
              <a:rPr dirty="0" sz="1100" spc="70" b="1">
                <a:latin typeface="Times New Roman"/>
                <a:cs typeface="Times New Roman"/>
              </a:rPr>
              <a:t>N</a:t>
            </a:r>
            <a:r>
              <a:rPr dirty="0" sz="1100" spc="80" b="1">
                <a:latin typeface="Times New Roman"/>
                <a:cs typeface="Times New Roman"/>
              </a:rPr>
              <a:t>otes</a:t>
            </a:r>
            <a:endParaRPr sz="1100">
              <a:latin typeface="Times New Roman"/>
              <a:cs typeface="Times New Roman"/>
            </a:endParaRPr>
          </a:p>
          <a:p>
            <a:pPr marL="12700" marR="128270">
              <a:lnSpc>
                <a:spcPct val="125200"/>
              </a:lnSpc>
              <a:spcBef>
                <a:spcPts val="40"/>
              </a:spcBef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Ma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ssa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huse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ts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has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one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lo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est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rat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un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red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ome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essn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the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ountry.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6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ast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yea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as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585858"/>
                </a:solidFill>
                <a:latin typeface="Times New Roman"/>
                <a:cs typeface="Times New Roman"/>
              </a:rPr>
              <a:t>2</a:t>
            </a:r>
            <a:r>
              <a:rPr dirty="0" sz="1200" spc="50" b="1">
                <a:solidFill>
                  <a:srgbClr val="585858"/>
                </a:solidFill>
                <a:latin typeface="Times New Roman"/>
                <a:cs typeface="Times New Roman"/>
              </a:rPr>
              <a:t>.8</a:t>
            </a:r>
            <a:r>
              <a:rPr dirty="0" sz="1200" spc="-165" b="1">
                <a:solidFill>
                  <a:srgbClr val="585858"/>
                </a:solidFill>
                <a:latin typeface="Times New Roman"/>
                <a:cs typeface="Times New Roman"/>
              </a:rPr>
              <a:t>%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ompared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nat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onal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rate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585858"/>
                </a:solidFill>
                <a:latin typeface="Times New Roman"/>
                <a:cs typeface="Times New Roman"/>
              </a:rPr>
              <a:t>31</a:t>
            </a:r>
            <a:r>
              <a:rPr dirty="0" sz="1200" spc="-75" b="1">
                <a:solidFill>
                  <a:srgbClr val="585858"/>
                </a:solidFill>
                <a:latin typeface="Times New Roman"/>
                <a:cs typeface="Times New Roman"/>
              </a:rPr>
              <a:t>%.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24500"/>
              </a:lnSpc>
              <a:spcBef>
                <a:spcPts val="150"/>
              </a:spcBef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From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2012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2015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u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she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red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ounts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ent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by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200" spc="5" b="1">
                <a:solidFill>
                  <a:srgbClr val="585858"/>
                </a:solidFill>
                <a:latin typeface="Times New Roman"/>
                <a:cs typeface="Times New Roman"/>
              </a:rPr>
              <a:t>25</a:t>
            </a:r>
            <a:r>
              <a:rPr dirty="0" sz="1200" b="1">
                <a:solidFill>
                  <a:srgbClr val="585858"/>
                </a:solidFill>
                <a:latin typeface="Times New Roman"/>
                <a:cs typeface="Times New Roman"/>
              </a:rPr>
              <a:t>%</a:t>
            </a:r>
            <a:r>
              <a:rPr dirty="0" sz="1200" spc="5" b="1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ross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ountry,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and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200" spc="5" b="1">
                <a:solidFill>
                  <a:srgbClr val="585858"/>
                </a:solidFill>
                <a:latin typeface="Times New Roman"/>
                <a:cs typeface="Times New Roman"/>
              </a:rPr>
              <a:t>18</a:t>
            </a:r>
            <a:r>
              <a:rPr dirty="0" sz="1200" b="1">
                <a:solidFill>
                  <a:srgbClr val="585858"/>
                </a:solidFill>
                <a:latin typeface="Times New Roman"/>
                <a:cs typeface="Times New Roman"/>
              </a:rPr>
              <a:t>%</a:t>
            </a:r>
            <a:r>
              <a:rPr dirty="0" sz="1200" spc="5" b="1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ross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the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st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ate.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CoC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si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gn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15">
                <a:solidFill>
                  <a:srgbClr val="585858"/>
                </a:solidFill>
                <a:latin typeface="Times New Roman"/>
                <a:cs typeface="Times New Roman"/>
              </a:rPr>
              <a:t>fi</a:t>
            </a:r>
            <a:r>
              <a:rPr dirty="0" sz="1100" spc="-30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ant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drop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has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en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due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omb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nat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on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or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x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pand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s,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along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ne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-3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ated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er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anent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ousi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for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hron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al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ome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ess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v</a:t>
            </a:r>
            <a:r>
              <a:rPr dirty="0" sz="1100" spc="-3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dua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s.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47242" y="7969504"/>
            <a:ext cx="6470650" cy="0"/>
          </a:xfrm>
          <a:custGeom>
            <a:avLst/>
            <a:gdLst/>
            <a:ahLst/>
            <a:cxnLst/>
            <a:rect l="l" t="t" r="r" b="b"/>
            <a:pathLst>
              <a:path w="6470650" h="0">
                <a:moveTo>
                  <a:pt x="0" y="0"/>
                </a:moveTo>
                <a:lnTo>
                  <a:pt x="6470345" y="0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46480" y="7974838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13462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47242" y="8179816"/>
            <a:ext cx="6470650" cy="0"/>
          </a:xfrm>
          <a:custGeom>
            <a:avLst/>
            <a:gdLst/>
            <a:ahLst/>
            <a:cxnLst/>
            <a:rect l="l" t="t" r="r" b="b"/>
            <a:pathLst>
              <a:path w="6470650" h="0">
                <a:moveTo>
                  <a:pt x="0" y="0"/>
                </a:moveTo>
                <a:lnTo>
                  <a:pt x="6470345" y="0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46480" y="8185150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13462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46480" y="9310116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256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083683" y="5987415"/>
            <a:ext cx="0" cy="175260"/>
          </a:xfrm>
          <a:custGeom>
            <a:avLst/>
            <a:gdLst/>
            <a:ahLst/>
            <a:cxnLst/>
            <a:rect l="l" t="t" r="r" b="b"/>
            <a:pathLst>
              <a:path w="0" h="175260">
                <a:moveTo>
                  <a:pt x="0" y="0"/>
                </a:moveTo>
                <a:lnTo>
                  <a:pt x="0" y="175133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65009" y="4787265"/>
            <a:ext cx="5465191" cy="28747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166491" y="6798691"/>
            <a:ext cx="0" cy="166370"/>
          </a:xfrm>
          <a:custGeom>
            <a:avLst/>
            <a:gdLst/>
            <a:ahLst/>
            <a:cxnLst/>
            <a:rect l="l" t="t" r="r" b="b"/>
            <a:pathLst>
              <a:path w="0" h="166370">
                <a:moveTo>
                  <a:pt x="0" y="0"/>
                </a:moveTo>
                <a:lnTo>
                  <a:pt x="0" y="166370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118990" y="6781800"/>
            <a:ext cx="0" cy="183515"/>
          </a:xfrm>
          <a:custGeom>
            <a:avLst/>
            <a:gdLst/>
            <a:ahLst/>
            <a:cxnLst/>
            <a:rect l="l" t="t" r="r" b="b"/>
            <a:pathLst>
              <a:path w="0" h="183515">
                <a:moveTo>
                  <a:pt x="0" y="0"/>
                </a:moveTo>
                <a:lnTo>
                  <a:pt x="0" y="183261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158239" y="1757172"/>
            <a:ext cx="5433060" cy="28163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652576" y="697991"/>
            <a:ext cx="6466205" cy="70681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">
              <a:lnSpc>
                <a:spcPct val="100000"/>
              </a:lnSpc>
            </a:pPr>
            <a:r>
              <a:rPr dirty="0" sz="1200" spc="40">
                <a:latin typeface="Times New Roman"/>
                <a:cs typeface="Times New Roman"/>
              </a:rPr>
              <a:t>3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35">
                <a:latin typeface="Times New Roman"/>
                <a:cs typeface="Times New Roman"/>
              </a:rPr>
              <a:t>Co</a:t>
            </a:r>
            <a:r>
              <a:rPr dirty="0" sz="1200" spc="40">
                <a:latin typeface="Times New Roman"/>
                <a:cs typeface="Times New Roman"/>
              </a:rPr>
              <a:t>u</a:t>
            </a:r>
            <a:r>
              <a:rPr dirty="0" sz="1200" spc="75">
                <a:latin typeface="Times New Roman"/>
                <a:cs typeface="Times New Roman"/>
              </a:rPr>
              <a:t>n</a:t>
            </a:r>
            <a:r>
              <a:rPr dirty="0" sz="1200" spc="20">
                <a:latin typeface="Times New Roman"/>
                <a:cs typeface="Times New Roman"/>
              </a:rPr>
              <a:t>ty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15">
                <a:latin typeface="Times New Roman"/>
                <a:cs typeface="Times New Roman"/>
              </a:rPr>
              <a:t>C</a:t>
            </a:r>
            <a:r>
              <a:rPr dirty="0" sz="1200" spc="15">
                <a:latin typeface="Times New Roman"/>
                <a:cs typeface="Times New Roman"/>
              </a:rPr>
              <a:t>o</a:t>
            </a:r>
            <a:r>
              <a:rPr dirty="0" sz="1200" spc="-65">
                <a:latin typeface="Times New Roman"/>
                <a:cs typeface="Times New Roman"/>
              </a:rPr>
              <a:t>C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35">
                <a:latin typeface="Times New Roman"/>
                <a:cs typeface="Times New Roman"/>
              </a:rPr>
              <a:t>Regio</a:t>
            </a:r>
            <a:r>
              <a:rPr dirty="0" sz="1200" spc="40">
                <a:latin typeface="Times New Roman"/>
                <a:cs typeface="Times New Roman"/>
              </a:rPr>
              <a:t>n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404040"/>
                </a:solidFill>
                <a:latin typeface="Times New Roman"/>
                <a:cs typeface="Times New Roman"/>
              </a:rPr>
              <a:t>●</a:t>
            </a:r>
            <a:r>
              <a:rPr dirty="0" sz="1100" spc="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200" spc="-125">
                <a:latin typeface="Times New Roman"/>
                <a:cs typeface="Times New Roman"/>
              </a:rPr>
              <a:t>B</a:t>
            </a:r>
            <a:r>
              <a:rPr dirty="0" sz="1200" spc="85">
                <a:latin typeface="Times New Roman"/>
                <a:cs typeface="Times New Roman"/>
              </a:rPr>
              <a:t>e</a:t>
            </a:r>
            <a:r>
              <a:rPr dirty="0" sz="1200" spc="5">
                <a:latin typeface="Times New Roman"/>
                <a:cs typeface="Times New Roman"/>
              </a:rPr>
              <a:t>rk</a:t>
            </a:r>
            <a:r>
              <a:rPr dirty="0" sz="1200" spc="30">
                <a:latin typeface="Times New Roman"/>
                <a:cs typeface="Times New Roman"/>
              </a:rPr>
              <a:t>s</a:t>
            </a:r>
            <a:r>
              <a:rPr dirty="0" sz="1200" spc="75">
                <a:latin typeface="Times New Roman"/>
                <a:cs typeface="Times New Roman"/>
              </a:rPr>
              <a:t>h</a:t>
            </a:r>
            <a:r>
              <a:rPr dirty="0" sz="1200" spc="15">
                <a:latin typeface="Times New Roman"/>
                <a:cs typeface="Times New Roman"/>
              </a:rPr>
              <a:t>ire</a:t>
            </a:r>
            <a:r>
              <a:rPr dirty="0" sz="1200" spc="-45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F</a:t>
            </a:r>
            <a:r>
              <a:rPr dirty="0" sz="1200" spc="-25">
                <a:latin typeface="Times New Roman"/>
                <a:cs typeface="Times New Roman"/>
              </a:rPr>
              <a:t>r</a:t>
            </a:r>
            <a:r>
              <a:rPr dirty="0" sz="1200" spc="70">
                <a:latin typeface="Times New Roman"/>
                <a:cs typeface="Times New Roman"/>
              </a:rPr>
              <a:t>an</a:t>
            </a:r>
            <a:r>
              <a:rPr dirty="0" sz="1200" spc="-5">
                <a:latin typeface="Times New Roman"/>
                <a:cs typeface="Times New Roman"/>
              </a:rPr>
              <a:t>klin</a:t>
            </a:r>
            <a:r>
              <a:rPr dirty="0" sz="1200" spc="-45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70">
                <a:latin typeface="Times New Roman"/>
                <a:cs typeface="Times New Roman"/>
              </a:rPr>
              <a:t>an</a:t>
            </a:r>
            <a:r>
              <a:rPr dirty="0" sz="1200" spc="100">
                <a:latin typeface="Times New Roman"/>
                <a:cs typeface="Times New Roman"/>
              </a:rPr>
              <a:t>d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H</a:t>
            </a:r>
            <a:r>
              <a:rPr dirty="0" sz="1200" spc="55">
                <a:latin typeface="Times New Roman"/>
                <a:cs typeface="Times New Roman"/>
              </a:rPr>
              <a:t>ampshire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15">
                <a:latin typeface="Times New Roman"/>
                <a:cs typeface="Times New Roman"/>
              </a:rPr>
              <a:t>C</a:t>
            </a:r>
            <a:r>
              <a:rPr dirty="0" sz="1200" spc="15">
                <a:latin typeface="Times New Roman"/>
                <a:cs typeface="Times New Roman"/>
              </a:rPr>
              <a:t>o</a:t>
            </a:r>
            <a:r>
              <a:rPr dirty="0" sz="1200" spc="75">
                <a:latin typeface="Times New Roman"/>
                <a:cs typeface="Times New Roman"/>
              </a:rPr>
              <a:t>un</a:t>
            </a:r>
            <a:r>
              <a:rPr dirty="0" sz="1200" spc="30">
                <a:latin typeface="Times New Roman"/>
                <a:cs typeface="Times New Roman"/>
              </a:rPr>
              <a:t>ti</a:t>
            </a:r>
            <a:r>
              <a:rPr dirty="0" sz="1200" spc="40">
                <a:latin typeface="Times New Roman"/>
                <a:cs typeface="Times New Roman"/>
              </a:rPr>
              <a:t>e</a:t>
            </a:r>
            <a:r>
              <a:rPr dirty="0" sz="1200" spc="40"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445"/>
              </a:spcBef>
            </a:pPr>
            <a:r>
              <a:rPr dirty="0" sz="1200" spc="-10" b="1">
                <a:solidFill>
                  <a:srgbClr val="622422"/>
                </a:solidFill>
                <a:latin typeface="Times New Roman"/>
                <a:cs typeface="Times New Roman"/>
              </a:rPr>
              <a:t>P</a:t>
            </a:r>
            <a:r>
              <a:rPr dirty="0" sz="1200" spc="85" b="1">
                <a:solidFill>
                  <a:srgbClr val="622422"/>
                </a:solidFill>
                <a:latin typeface="Times New Roman"/>
                <a:cs typeface="Times New Roman"/>
              </a:rPr>
              <a:t>o</a:t>
            </a:r>
            <a:r>
              <a:rPr dirty="0" sz="1200" spc="40" b="1">
                <a:solidFill>
                  <a:srgbClr val="622422"/>
                </a:solidFill>
                <a:latin typeface="Times New Roman"/>
                <a:cs typeface="Times New Roman"/>
              </a:rPr>
              <a:t>i</a:t>
            </a:r>
            <a:r>
              <a:rPr dirty="0" sz="1200" spc="40" b="1">
                <a:solidFill>
                  <a:srgbClr val="622422"/>
                </a:solidFill>
                <a:latin typeface="Times New Roman"/>
                <a:cs typeface="Times New Roman"/>
              </a:rPr>
              <a:t>n</a:t>
            </a:r>
            <a:r>
              <a:rPr dirty="0" sz="1200" spc="60" b="1">
                <a:solidFill>
                  <a:srgbClr val="622422"/>
                </a:solidFill>
                <a:latin typeface="Times New Roman"/>
                <a:cs typeface="Times New Roman"/>
              </a:rPr>
              <a:t>t</a:t>
            </a:r>
            <a:r>
              <a:rPr dirty="0" sz="1200" spc="3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622422"/>
                </a:solidFill>
                <a:latin typeface="Times New Roman"/>
                <a:cs typeface="Times New Roman"/>
              </a:rPr>
              <a:t>i</a:t>
            </a:r>
            <a:r>
              <a:rPr dirty="0" sz="1200" spc="50" b="1">
                <a:solidFill>
                  <a:srgbClr val="622422"/>
                </a:solidFill>
                <a:latin typeface="Times New Roman"/>
                <a:cs typeface="Times New Roman"/>
              </a:rPr>
              <a:t>n</a:t>
            </a:r>
            <a:r>
              <a:rPr dirty="0" sz="1200" spc="2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-105" b="1">
                <a:solidFill>
                  <a:srgbClr val="622422"/>
                </a:solidFill>
                <a:latin typeface="Times New Roman"/>
                <a:cs typeface="Times New Roman"/>
              </a:rPr>
              <a:t>T</a:t>
            </a:r>
            <a:r>
              <a:rPr dirty="0" sz="1200" b="1">
                <a:solidFill>
                  <a:srgbClr val="622422"/>
                </a:solidFill>
                <a:latin typeface="Times New Roman"/>
                <a:cs typeface="Times New Roman"/>
              </a:rPr>
              <a:t>i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m</a:t>
            </a:r>
            <a:r>
              <a:rPr dirty="0" sz="1200" spc="110" b="1">
                <a:solidFill>
                  <a:srgbClr val="622422"/>
                </a:solidFill>
                <a:latin typeface="Times New Roman"/>
                <a:cs typeface="Times New Roman"/>
              </a:rPr>
              <a:t>e</a:t>
            </a:r>
            <a:r>
              <a:rPr dirty="0" sz="1200" spc="30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-130" b="1">
                <a:solidFill>
                  <a:srgbClr val="622422"/>
                </a:solidFill>
                <a:latin typeface="Times New Roman"/>
                <a:cs typeface="Times New Roman"/>
              </a:rPr>
              <a:t>C</a:t>
            </a:r>
            <a:r>
              <a:rPr dirty="0" sz="1200" spc="85" b="1">
                <a:solidFill>
                  <a:srgbClr val="622422"/>
                </a:solidFill>
                <a:latin typeface="Times New Roman"/>
                <a:cs typeface="Times New Roman"/>
              </a:rPr>
              <a:t>o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u</a:t>
            </a:r>
            <a:r>
              <a:rPr dirty="0" sz="1200" spc="40" b="1">
                <a:solidFill>
                  <a:srgbClr val="622422"/>
                </a:solidFill>
                <a:latin typeface="Times New Roman"/>
                <a:cs typeface="Times New Roman"/>
              </a:rPr>
              <a:t>n</a:t>
            </a:r>
            <a:r>
              <a:rPr dirty="0" sz="1200" spc="50" b="1">
                <a:solidFill>
                  <a:srgbClr val="622422"/>
                </a:solidFill>
                <a:latin typeface="Times New Roman"/>
                <a:cs typeface="Times New Roman"/>
              </a:rPr>
              <a:t>t</a:t>
            </a:r>
            <a:r>
              <a:rPr dirty="0" sz="1200" spc="65" b="1">
                <a:solidFill>
                  <a:srgbClr val="622422"/>
                </a:solidFill>
                <a:latin typeface="Times New Roman"/>
                <a:cs typeface="Times New Roman"/>
              </a:rPr>
              <a:t>s</a:t>
            </a:r>
            <a:r>
              <a:rPr dirty="0" sz="1200" spc="3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2012</a:t>
            </a:r>
            <a:r>
              <a:rPr dirty="0" sz="1200" spc="3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80" b="1">
                <a:solidFill>
                  <a:srgbClr val="622422"/>
                </a:solidFill>
                <a:latin typeface="Times New Roman"/>
                <a:cs typeface="Times New Roman"/>
              </a:rPr>
              <a:t>-</a:t>
            </a:r>
            <a:r>
              <a:rPr dirty="0" sz="1200" spc="25" b="1">
                <a:solidFill>
                  <a:srgbClr val="622422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622422"/>
                </a:solidFill>
                <a:latin typeface="Times New Roman"/>
                <a:cs typeface="Times New Roman"/>
              </a:rPr>
              <a:t>2016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1750">
              <a:latin typeface="Times New Roman"/>
              <a:cs typeface="Times New Roman"/>
            </a:endParaRPr>
          </a:p>
          <a:p>
            <a:pPr algn="ctr" marL="3810">
              <a:lnSpc>
                <a:spcPct val="100000"/>
              </a:lnSpc>
            </a:pPr>
            <a:r>
              <a:rPr dirty="0" sz="1400" b="1">
                <a:latin typeface="Times New Roman"/>
                <a:cs typeface="Times New Roman"/>
              </a:rPr>
              <a:t>U</a:t>
            </a:r>
            <a:r>
              <a:rPr dirty="0" sz="1400" spc="65" b="1">
                <a:latin typeface="Times New Roman"/>
                <a:cs typeface="Times New Roman"/>
              </a:rPr>
              <a:t>ns</a:t>
            </a:r>
            <a:r>
              <a:rPr dirty="0" sz="1400" spc="65" b="1">
                <a:latin typeface="Times New Roman"/>
                <a:cs typeface="Times New Roman"/>
              </a:rPr>
              <a:t>h</a:t>
            </a:r>
            <a:r>
              <a:rPr dirty="0" sz="1400" spc="85" b="1">
                <a:latin typeface="Times New Roman"/>
                <a:cs typeface="Times New Roman"/>
              </a:rPr>
              <a:t>e</a:t>
            </a:r>
            <a:r>
              <a:rPr dirty="0" sz="1400" spc="40" b="1">
                <a:latin typeface="Times New Roman"/>
                <a:cs typeface="Times New Roman"/>
              </a:rPr>
              <a:t>l</a:t>
            </a:r>
            <a:r>
              <a:rPr dirty="0" sz="1400" spc="75" b="1">
                <a:latin typeface="Times New Roman"/>
                <a:cs typeface="Times New Roman"/>
              </a:rPr>
              <a:t>t</a:t>
            </a:r>
            <a:r>
              <a:rPr dirty="0" sz="1400" spc="70" b="1">
                <a:latin typeface="Times New Roman"/>
                <a:cs typeface="Times New Roman"/>
              </a:rPr>
              <a:t>ered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70" b="1">
                <a:latin typeface="Times New Roman"/>
                <a:cs typeface="Times New Roman"/>
              </a:rPr>
              <a:t>P</a:t>
            </a:r>
            <a:r>
              <a:rPr dirty="0" sz="1400" spc="45" b="1">
                <a:latin typeface="Times New Roman"/>
                <a:cs typeface="Times New Roman"/>
              </a:rPr>
              <a:t>e</a:t>
            </a:r>
            <a:r>
              <a:rPr dirty="0" sz="1400" spc="-70" b="1">
                <a:latin typeface="Times New Roman"/>
                <a:cs typeface="Times New Roman"/>
              </a:rPr>
              <a:t>r</a:t>
            </a:r>
            <a:r>
              <a:rPr dirty="0" sz="1400" spc="60" b="1">
                <a:latin typeface="Times New Roman"/>
                <a:cs typeface="Times New Roman"/>
              </a:rPr>
              <a:t>s</a:t>
            </a:r>
            <a:r>
              <a:rPr dirty="0" sz="1400" spc="150" b="1">
                <a:latin typeface="Times New Roman"/>
                <a:cs typeface="Times New Roman"/>
              </a:rPr>
              <a:t>o</a:t>
            </a:r>
            <a:r>
              <a:rPr dirty="0" sz="1400" spc="65" b="1">
                <a:latin typeface="Times New Roman"/>
                <a:cs typeface="Times New Roman"/>
              </a:rPr>
              <a:t>ns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"/>
              </a:spcBef>
            </a:pPr>
            <a:endParaRPr sz="2050">
              <a:latin typeface="Times New Roman"/>
              <a:cs typeface="Times New Roman"/>
            </a:endParaRPr>
          </a:p>
          <a:p>
            <a:pPr algn="ctr" marL="406400">
              <a:lnSpc>
                <a:spcPct val="100000"/>
              </a:lnSpc>
            </a:pPr>
            <a:r>
              <a:rPr dirty="0" sz="1150" spc="-35">
                <a:latin typeface="Times New Roman"/>
                <a:cs typeface="Times New Roman"/>
              </a:rPr>
              <a:t>U</a:t>
            </a:r>
            <a:r>
              <a:rPr dirty="0" sz="1150" spc="-35">
                <a:latin typeface="Times New Roman"/>
                <a:cs typeface="Times New Roman"/>
              </a:rPr>
              <a:t>n</a:t>
            </a:r>
            <a:r>
              <a:rPr dirty="0" sz="1150" spc="10">
                <a:latin typeface="Times New Roman"/>
                <a:cs typeface="Times New Roman"/>
              </a:rPr>
              <a:t>s</a:t>
            </a:r>
            <a:r>
              <a:rPr dirty="0" sz="1150" spc="10">
                <a:latin typeface="Times New Roman"/>
                <a:cs typeface="Times New Roman"/>
              </a:rPr>
              <a:t>h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90">
                <a:latin typeface="Times New Roman"/>
                <a:cs typeface="Times New Roman"/>
              </a:rPr>
              <a:t>l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65">
                <a:latin typeface="Times New Roman"/>
                <a:cs typeface="Times New Roman"/>
              </a:rPr>
              <a:t>d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perso</a:t>
            </a:r>
            <a:r>
              <a:rPr dirty="0" sz="1150" spc="40">
                <a:latin typeface="Times New Roman"/>
                <a:cs typeface="Times New Roman"/>
              </a:rPr>
              <a:t>n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</a:t>
            </a:r>
            <a:r>
              <a:rPr dirty="0" sz="1150" spc="60">
                <a:latin typeface="Times New Roman"/>
                <a:cs typeface="Times New Roman"/>
              </a:rPr>
              <a:t>omp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25">
                <a:latin typeface="Times New Roman"/>
                <a:cs typeface="Times New Roman"/>
              </a:rPr>
              <a:t>s</a:t>
            </a:r>
            <a:r>
              <a:rPr dirty="0" sz="1150" spc="25">
                <a:latin typeface="Times New Roman"/>
                <a:cs typeface="Times New Roman"/>
              </a:rPr>
              <a:t>e</a:t>
            </a:r>
            <a:r>
              <a:rPr dirty="0" sz="1150" spc="65">
                <a:latin typeface="Times New Roman"/>
                <a:cs typeface="Times New Roman"/>
              </a:rPr>
              <a:t>d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3</a:t>
            </a:r>
            <a:r>
              <a:rPr dirty="0" sz="1150" spc="-40">
                <a:latin typeface="Times New Roman"/>
                <a:cs typeface="Times New Roman"/>
              </a:rPr>
              <a:t>.</a:t>
            </a:r>
            <a:r>
              <a:rPr dirty="0" sz="1150" spc="5">
                <a:latin typeface="Times New Roman"/>
                <a:cs typeface="Times New Roman"/>
              </a:rPr>
              <a:t>8</a:t>
            </a:r>
            <a:r>
              <a:rPr dirty="0" sz="1150" spc="-60">
                <a:latin typeface="Times New Roman"/>
                <a:cs typeface="Times New Roman"/>
              </a:rPr>
              <a:t>%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of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-90">
                <a:latin typeface="Times New Roman"/>
                <a:cs typeface="Times New Roman"/>
              </a:rPr>
              <a:t>ll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30">
                <a:latin typeface="Times New Roman"/>
                <a:cs typeface="Times New Roman"/>
              </a:rPr>
              <a:t>omel</a:t>
            </a:r>
            <a:r>
              <a:rPr dirty="0" sz="1150" spc="25">
                <a:latin typeface="Times New Roman"/>
                <a:cs typeface="Times New Roman"/>
              </a:rPr>
              <a:t>e</a:t>
            </a:r>
            <a:r>
              <a:rPr dirty="0" sz="1150" spc="-10">
                <a:latin typeface="Times New Roman"/>
                <a:cs typeface="Times New Roman"/>
              </a:rPr>
              <a:t>s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perso</a:t>
            </a:r>
            <a:r>
              <a:rPr dirty="0" sz="1150" spc="40">
                <a:latin typeface="Times New Roman"/>
                <a:cs typeface="Times New Roman"/>
              </a:rPr>
              <a:t>n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40">
                <a:latin typeface="Times New Roman"/>
                <a:cs typeface="Times New Roman"/>
              </a:rPr>
              <a:t>n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20</a:t>
            </a:r>
            <a:r>
              <a:rPr dirty="0" sz="1150" spc="-80">
                <a:latin typeface="Times New Roman"/>
                <a:cs typeface="Times New Roman"/>
              </a:rPr>
              <a:t>1</a:t>
            </a:r>
            <a:r>
              <a:rPr dirty="0" sz="1150" spc="-85">
                <a:latin typeface="Times New Roman"/>
                <a:cs typeface="Times New Roman"/>
              </a:rPr>
              <a:t>6</a:t>
            </a:r>
            <a:r>
              <a:rPr dirty="0" sz="1150" spc="-35">
                <a:latin typeface="Times New Roman"/>
                <a:cs typeface="Times New Roman"/>
              </a:rPr>
              <a:t>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1000">
              <a:latin typeface="Times New Roman"/>
              <a:cs typeface="Times New Roman"/>
            </a:endParaRPr>
          </a:p>
          <a:p>
            <a:pPr algn="ctr" marL="321310">
              <a:lnSpc>
                <a:spcPct val="100000"/>
              </a:lnSpc>
            </a:pPr>
            <a:r>
              <a:rPr dirty="0" sz="900" spc="-20">
                <a:latin typeface="Times New Roman"/>
                <a:cs typeface="Times New Roman"/>
              </a:rPr>
              <a:t>N</a:t>
            </a:r>
            <a:r>
              <a:rPr dirty="0" sz="900" spc="50">
                <a:latin typeface="Times New Roman"/>
                <a:cs typeface="Times New Roman"/>
              </a:rPr>
              <a:t>o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55">
                <a:latin typeface="Times New Roman"/>
                <a:cs typeface="Times New Roman"/>
              </a:rPr>
              <a:t>f</a:t>
            </a:r>
            <a:r>
              <a:rPr dirty="0" sz="900" spc="-5">
                <a:latin typeface="Times New Roman"/>
                <a:cs typeface="Times New Roman"/>
              </a:rPr>
              <a:t>ami</a:t>
            </a:r>
            <a:r>
              <a:rPr dirty="0" sz="900" spc="-80">
                <a:latin typeface="Times New Roman"/>
                <a:cs typeface="Times New Roman"/>
              </a:rPr>
              <a:t>li</a:t>
            </a:r>
            <a:r>
              <a:rPr dirty="0" sz="900" spc="25">
                <a:latin typeface="Times New Roman"/>
                <a:cs typeface="Times New Roman"/>
              </a:rPr>
              <a:t>es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wer</a:t>
            </a:r>
            <a:r>
              <a:rPr dirty="0" sz="900" spc="55">
                <a:latin typeface="Times New Roman"/>
                <a:cs typeface="Times New Roman"/>
              </a:rPr>
              <a:t>e</a:t>
            </a:r>
            <a:r>
              <a:rPr dirty="0" sz="900" spc="15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o</a:t>
            </a:r>
            <a:r>
              <a:rPr dirty="0" sz="900" spc="30">
                <a:latin typeface="Times New Roman"/>
                <a:cs typeface="Times New Roman"/>
              </a:rPr>
              <a:t>u</a:t>
            </a:r>
            <a:r>
              <a:rPr dirty="0" sz="900" spc="10">
                <a:latin typeface="Times New Roman"/>
                <a:cs typeface="Times New Roman"/>
              </a:rPr>
              <a:t>t</a:t>
            </a:r>
            <a:r>
              <a:rPr dirty="0" sz="900" spc="50">
                <a:latin typeface="Times New Roman"/>
                <a:cs typeface="Times New Roman"/>
              </a:rPr>
              <a:t>d</a:t>
            </a:r>
            <a:r>
              <a:rPr dirty="0" sz="900" spc="45">
                <a:latin typeface="Times New Roman"/>
                <a:cs typeface="Times New Roman"/>
              </a:rPr>
              <a:t>o</a:t>
            </a:r>
            <a:r>
              <a:rPr dirty="0" sz="900" spc="10">
                <a:latin typeface="Times New Roman"/>
                <a:cs typeface="Times New Roman"/>
              </a:rPr>
              <a:t>ors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on</a:t>
            </a:r>
            <a:r>
              <a:rPr dirty="0" sz="900" spc="10">
                <a:latin typeface="Times New Roman"/>
                <a:cs typeface="Times New Roman"/>
              </a:rPr>
              <a:t> </a:t>
            </a:r>
            <a:r>
              <a:rPr dirty="0" sz="900" spc="15">
                <a:latin typeface="Times New Roman"/>
                <a:cs typeface="Times New Roman"/>
              </a:rPr>
              <a:t>th</a:t>
            </a:r>
            <a:r>
              <a:rPr dirty="0" sz="900" spc="55">
                <a:latin typeface="Times New Roman"/>
                <a:cs typeface="Times New Roman"/>
              </a:rPr>
              <a:t>e</a:t>
            </a:r>
            <a:r>
              <a:rPr dirty="0" sz="900" spc="25">
                <a:latin typeface="Times New Roman"/>
                <a:cs typeface="Times New Roman"/>
              </a:rPr>
              <a:t> </a:t>
            </a:r>
            <a:r>
              <a:rPr dirty="0" sz="900" spc="25">
                <a:latin typeface="Times New Roman"/>
                <a:cs typeface="Times New Roman"/>
              </a:rPr>
              <a:t>n</a:t>
            </a:r>
            <a:r>
              <a:rPr dirty="0" sz="900" spc="-80">
                <a:latin typeface="Times New Roman"/>
                <a:cs typeface="Times New Roman"/>
              </a:rPr>
              <a:t>i</a:t>
            </a:r>
            <a:r>
              <a:rPr dirty="0" sz="900" spc="40">
                <a:latin typeface="Times New Roman"/>
                <a:cs typeface="Times New Roman"/>
              </a:rPr>
              <a:t>g</a:t>
            </a:r>
            <a:r>
              <a:rPr dirty="0" sz="900" spc="35">
                <a:latin typeface="Times New Roman"/>
                <a:cs typeface="Times New Roman"/>
              </a:rPr>
              <a:t>h</a:t>
            </a:r>
            <a:r>
              <a:rPr dirty="0" sz="900" spc="15">
                <a:latin typeface="Times New Roman"/>
                <a:cs typeface="Times New Roman"/>
              </a:rPr>
              <a:t>t</a:t>
            </a:r>
            <a:r>
              <a:rPr dirty="0" sz="900" spc="35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of</a:t>
            </a:r>
            <a:r>
              <a:rPr dirty="0" sz="900" spc="15">
                <a:latin typeface="Times New Roman"/>
                <a:cs typeface="Times New Roman"/>
              </a:rPr>
              <a:t> </a:t>
            </a:r>
            <a:r>
              <a:rPr dirty="0" sz="900" spc="15">
                <a:latin typeface="Times New Roman"/>
                <a:cs typeface="Times New Roman"/>
              </a:rPr>
              <a:t>th</a:t>
            </a:r>
            <a:r>
              <a:rPr dirty="0" sz="900" spc="55">
                <a:latin typeface="Times New Roman"/>
                <a:cs typeface="Times New Roman"/>
              </a:rPr>
              <a:t>e</a:t>
            </a:r>
            <a:r>
              <a:rPr dirty="0" sz="900" spc="25">
                <a:latin typeface="Times New Roman"/>
                <a:cs typeface="Times New Roman"/>
              </a:rPr>
              <a:t> </a:t>
            </a:r>
            <a:r>
              <a:rPr dirty="0" sz="900" spc="-5">
                <a:latin typeface="Times New Roman"/>
                <a:cs typeface="Times New Roman"/>
              </a:rPr>
              <a:t>c</a:t>
            </a:r>
            <a:r>
              <a:rPr dirty="0" sz="900" spc="40">
                <a:latin typeface="Times New Roman"/>
                <a:cs typeface="Times New Roman"/>
              </a:rPr>
              <a:t>o</a:t>
            </a:r>
            <a:r>
              <a:rPr dirty="0" sz="900" spc="30">
                <a:latin typeface="Times New Roman"/>
                <a:cs typeface="Times New Roman"/>
              </a:rPr>
              <a:t>u</a:t>
            </a:r>
            <a:r>
              <a:rPr dirty="0" sz="900" spc="15">
                <a:latin typeface="Times New Roman"/>
                <a:cs typeface="Times New Roman"/>
              </a:rPr>
              <a:t>nt</a:t>
            </a:r>
            <a:r>
              <a:rPr dirty="0" sz="900" spc="-25">
                <a:latin typeface="Times New Roman"/>
                <a:cs typeface="Times New Roman"/>
              </a:rPr>
              <a:t>.</a:t>
            </a:r>
            <a:r>
              <a:rPr dirty="0" sz="900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 </a:t>
            </a:r>
            <a:r>
              <a:rPr dirty="0" sz="900" spc="-45">
                <a:latin typeface="Times New Roman"/>
                <a:cs typeface="Times New Roman"/>
              </a:rPr>
              <a:t>I</a:t>
            </a:r>
            <a:r>
              <a:rPr dirty="0" sz="900" spc="-45">
                <a:latin typeface="Times New Roman"/>
                <a:cs typeface="Times New Roman"/>
              </a:rPr>
              <a:t>t</a:t>
            </a:r>
            <a:r>
              <a:rPr dirty="0" sz="900" spc="15">
                <a:latin typeface="Times New Roman"/>
                <a:cs typeface="Times New Roman"/>
              </a:rPr>
              <a:t>'s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20">
                <a:latin typeface="Times New Roman"/>
                <a:cs typeface="Times New Roman"/>
              </a:rPr>
              <a:t>rare</a:t>
            </a:r>
            <a:r>
              <a:rPr dirty="0" sz="900" spc="15">
                <a:latin typeface="Times New Roman"/>
                <a:cs typeface="Times New Roman"/>
              </a:rPr>
              <a:t> </a:t>
            </a:r>
            <a:r>
              <a:rPr dirty="0" sz="900" spc="15">
                <a:latin typeface="Times New Roman"/>
                <a:cs typeface="Times New Roman"/>
              </a:rPr>
              <a:t>th</a:t>
            </a:r>
            <a:r>
              <a:rPr dirty="0" sz="900" spc="30">
                <a:latin typeface="Times New Roman"/>
                <a:cs typeface="Times New Roman"/>
              </a:rPr>
              <a:t>a</a:t>
            </a:r>
            <a:r>
              <a:rPr dirty="0" sz="900" spc="20">
                <a:latin typeface="Times New Roman"/>
                <a:cs typeface="Times New Roman"/>
              </a:rPr>
              <a:t>t</a:t>
            </a:r>
            <a:r>
              <a:rPr dirty="0" sz="900" spc="30">
                <a:latin typeface="Times New Roman"/>
                <a:cs typeface="Times New Roman"/>
              </a:rPr>
              <a:t> </a:t>
            </a:r>
            <a:r>
              <a:rPr dirty="0" sz="900" spc="-55">
                <a:latin typeface="Times New Roman"/>
                <a:cs typeface="Times New Roman"/>
              </a:rPr>
              <a:t>f</a:t>
            </a:r>
            <a:r>
              <a:rPr dirty="0" sz="900" spc="-5">
                <a:latin typeface="Times New Roman"/>
                <a:cs typeface="Times New Roman"/>
              </a:rPr>
              <a:t>ami</a:t>
            </a:r>
            <a:r>
              <a:rPr dirty="0" sz="900" spc="-80">
                <a:latin typeface="Times New Roman"/>
                <a:cs typeface="Times New Roman"/>
              </a:rPr>
              <a:t>li</a:t>
            </a:r>
            <a:r>
              <a:rPr dirty="0" sz="900" spc="25">
                <a:latin typeface="Times New Roman"/>
                <a:cs typeface="Times New Roman"/>
              </a:rPr>
              <a:t>es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80">
                <a:latin typeface="Times New Roman"/>
                <a:cs typeface="Times New Roman"/>
              </a:rPr>
              <a:t>i</a:t>
            </a:r>
            <a:r>
              <a:rPr dirty="0" sz="900" spc="30">
                <a:latin typeface="Times New Roman"/>
                <a:cs typeface="Times New Roman"/>
              </a:rPr>
              <a:t>n</a:t>
            </a:r>
            <a:endParaRPr sz="900">
              <a:latin typeface="Times New Roman"/>
              <a:cs typeface="Times New Roman"/>
            </a:endParaRPr>
          </a:p>
          <a:p>
            <a:pPr algn="ctr" marL="320675">
              <a:lnSpc>
                <a:spcPct val="100000"/>
              </a:lnSpc>
              <a:spcBef>
                <a:spcPts val="120"/>
              </a:spcBef>
            </a:pPr>
            <a:r>
              <a:rPr dirty="0" sz="900" spc="-70">
                <a:latin typeface="Times New Roman"/>
                <a:cs typeface="Times New Roman"/>
              </a:rPr>
              <a:t>M</a:t>
            </a:r>
            <a:r>
              <a:rPr dirty="0" sz="900" spc="5">
                <a:latin typeface="Times New Roman"/>
                <a:cs typeface="Times New Roman"/>
              </a:rPr>
              <a:t>ass</a:t>
            </a:r>
            <a:r>
              <a:rPr dirty="0" sz="900" spc="15">
                <a:latin typeface="Times New Roman"/>
                <a:cs typeface="Times New Roman"/>
              </a:rPr>
              <a:t>ac</a:t>
            </a:r>
            <a:r>
              <a:rPr dirty="0" sz="900" spc="20">
                <a:latin typeface="Times New Roman"/>
                <a:cs typeface="Times New Roman"/>
              </a:rPr>
              <a:t>huset</a:t>
            </a:r>
            <a:r>
              <a:rPr dirty="0" sz="900" spc="10">
                <a:latin typeface="Times New Roman"/>
                <a:cs typeface="Times New Roman"/>
              </a:rPr>
              <a:t>t</a:t>
            </a:r>
            <a:r>
              <a:rPr dirty="0" sz="900" spc="-5">
                <a:latin typeface="Times New Roman"/>
                <a:cs typeface="Times New Roman"/>
              </a:rPr>
              <a:t>s</a:t>
            </a:r>
            <a:r>
              <a:rPr dirty="0" sz="900" spc="35">
                <a:latin typeface="Times New Roman"/>
                <a:cs typeface="Times New Roman"/>
              </a:rPr>
              <a:t> </a:t>
            </a:r>
            <a:r>
              <a:rPr dirty="0" sz="900" spc="20">
                <a:latin typeface="Times New Roman"/>
                <a:cs typeface="Times New Roman"/>
              </a:rPr>
              <a:t>ar</a:t>
            </a:r>
            <a:r>
              <a:rPr dirty="0" sz="900" spc="30">
                <a:latin typeface="Times New Roman"/>
                <a:cs typeface="Times New Roman"/>
              </a:rPr>
              <a:t>e</a:t>
            </a:r>
            <a:r>
              <a:rPr dirty="0" sz="900" spc="25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ou</a:t>
            </a:r>
            <a:r>
              <a:rPr dirty="0" sz="900" spc="10">
                <a:latin typeface="Times New Roman"/>
                <a:cs typeface="Times New Roman"/>
              </a:rPr>
              <a:t>t</a:t>
            </a:r>
            <a:r>
              <a:rPr dirty="0" sz="900" spc="20">
                <a:latin typeface="Times New Roman"/>
                <a:cs typeface="Times New Roman"/>
              </a:rPr>
              <a:t>doors,</a:t>
            </a:r>
            <a:r>
              <a:rPr dirty="0" sz="900" spc="15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du</a:t>
            </a:r>
            <a:r>
              <a:rPr dirty="0" sz="900" spc="40">
                <a:latin typeface="Times New Roman"/>
                <a:cs typeface="Times New Roman"/>
              </a:rPr>
              <a:t>e</a:t>
            </a:r>
            <a:r>
              <a:rPr dirty="0" sz="900" spc="25">
                <a:latin typeface="Times New Roman"/>
                <a:cs typeface="Times New Roman"/>
              </a:rPr>
              <a:t> </a:t>
            </a:r>
            <a:r>
              <a:rPr dirty="0" sz="900" spc="10">
                <a:latin typeface="Times New Roman"/>
                <a:cs typeface="Times New Roman"/>
              </a:rPr>
              <a:t>t</a:t>
            </a:r>
            <a:r>
              <a:rPr dirty="0" sz="900" spc="50">
                <a:latin typeface="Times New Roman"/>
                <a:cs typeface="Times New Roman"/>
              </a:rPr>
              <a:t>o</a:t>
            </a:r>
            <a:r>
              <a:rPr dirty="0" sz="900" spc="25">
                <a:latin typeface="Times New Roman"/>
                <a:cs typeface="Times New Roman"/>
              </a:rPr>
              <a:t> </a:t>
            </a:r>
            <a:r>
              <a:rPr dirty="0" sz="900" spc="-55">
                <a:latin typeface="Times New Roman"/>
                <a:cs typeface="Times New Roman"/>
              </a:rPr>
              <a:t>f</a:t>
            </a:r>
            <a:r>
              <a:rPr dirty="0" sz="900" spc="20">
                <a:latin typeface="Times New Roman"/>
                <a:cs typeface="Times New Roman"/>
              </a:rPr>
              <a:t>a</a:t>
            </a:r>
            <a:r>
              <a:rPr dirty="0" sz="900" spc="45">
                <a:latin typeface="Times New Roman"/>
                <a:cs typeface="Times New Roman"/>
              </a:rPr>
              <a:t>m</a:t>
            </a:r>
            <a:r>
              <a:rPr dirty="0" sz="900" spc="-75">
                <a:latin typeface="Times New Roman"/>
                <a:cs typeface="Times New Roman"/>
              </a:rPr>
              <a:t>il</a:t>
            </a:r>
            <a:r>
              <a:rPr dirty="0" sz="900" spc="-45">
                <a:latin typeface="Times New Roman"/>
                <a:cs typeface="Times New Roman"/>
              </a:rPr>
              <a:t>y</a:t>
            </a:r>
            <a:r>
              <a:rPr dirty="0" sz="900" spc="25">
                <a:latin typeface="Times New Roman"/>
                <a:cs typeface="Times New Roman"/>
              </a:rPr>
              <a:t> </a:t>
            </a:r>
            <a:r>
              <a:rPr dirty="0" sz="900" spc="-5">
                <a:latin typeface="Times New Roman"/>
                <a:cs typeface="Times New Roman"/>
              </a:rPr>
              <a:t>r</a:t>
            </a:r>
            <a:r>
              <a:rPr dirty="0" sz="900" spc="-75">
                <a:latin typeface="Times New Roman"/>
                <a:cs typeface="Times New Roman"/>
              </a:rPr>
              <a:t>i</a:t>
            </a:r>
            <a:r>
              <a:rPr dirty="0" sz="900" spc="35">
                <a:latin typeface="Times New Roman"/>
                <a:cs typeface="Times New Roman"/>
              </a:rPr>
              <a:t>gh</a:t>
            </a:r>
            <a:r>
              <a:rPr dirty="0" sz="900" spc="25">
                <a:latin typeface="Times New Roman"/>
                <a:cs typeface="Times New Roman"/>
              </a:rPr>
              <a:t>t</a:t>
            </a:r>
            <a:r>
              <a:rPr dirty="0" sz="900" spc="55">
                <a:latin typeface="Times New Roman"/>
                <a:cs typeface="Times New Roman"/>
              </a:rPr>
              <a:t>-</a:t>
            </a:r>
            <a:r>
              <a:rPr dirty="0" sz="900" spc="30">
                <a:latin typeface="Times New Roman"/>
                <a:cs typeface="Times New Roman"/>
              </a:rPr>
              <a:t>to</a:t>
            </a:r>
            <a:r>
              <a:rPr dirty="0" sz="900" spc="55">
                <a:latin typeface="Times New Roman"/>
                <a:cs typeface="Times New Roman"/>
              </a:rPr>
              <a:t>-</a:t>
            </a:r>
            <a:r>
              <a:rPr dirty="0" sz="900" spc="5">
                <a:latin typeface="Times New Roman"/>
                <a:cs typeface="Times New Roman"/>
              </a:rPr>
              <a:t>sh</a:t>
            </a:r>
            <a:r>
              <a:rPr dirty="0" sz="900" spc="-10">
                <a:latin typeface="Times New Roman"/>
                <a:cs typeface="Times New Roman"/>
              </a:rPr>
              <a:t>e</a:t>
            </a:r>
            <a:r>
              <a:rPr dirty="0" sz="900" spc="-10">
                <a:latin typeface="Times New Roman"/>
                <a:cs typeface="Times New Roman"/>
              </a:rPr>
              <a:t>l</a:t>
            </a:r>
            <a:r>
              <a:rPr dirty="0" sz="900" spc="10">
                <a:latin typeface="Times New Roman"/>
                <a:cs typeface="Times New Roman"/>
              </a:rPr>
              <a:t>t</a:t>
            </a:r>
            <a:r>
              <a:rPr dirty="0" sz="900" spc="20">
                <a:latin typeface="Times New Roman"/>
                <a:cs typeface="Times New Roman"/>
              </a:rPr>
              <a:t>er</a:t>
            </a:r>
            <a:r>
              <a:rPr dirty="0" sz="900" spc="25">
                <a:latin typeface="Times New Roman"/>
                <a:cs typeface="Times New Roman"/>
              </a:rPr>
              <a:t> </a:t>
            </a:r>
            <a:r>
              <a:rPr dirty="0" sz="900" spc="-75">
                <a:latin typeface="Times New Roman"/>
                <a:cs typeface="Times New Roman"/>
              </a:rPr>
              <a:t>l</a:t>
            </a:r>
            <a:r>
              <a:rPr dirty="0" sz="900" spc="-15">
                <a:latin typeface="Times New Roman"/>
                <a:cs typeface="Times New Roman"/>
              </a:rPr>
              <a:t>aws.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50">
              <a:latin typeface="Times New Roman"/>
              <a:cs typeface="Times New Roman"/>
            </a:endParaRPr>
          </a:p>
          <a:p>
            <a:pPr algn="ctr" marL="416559">
              <a:lnSpc>
                <a:spcPct val="100000"/>
              </a:lnSpc>
            </a:pPr>
            <a:r>
              <a:rPr dirty="0" sz="1150" spc="-110">
                <a:latin typeface="Times New Roman"/>
                <a:cs typeface="Times New Roman"/>
              </a:rPr>
              <a:t>A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-10">
                <a:latin typeface="Times New Roman"/>
                <a:cs typeface="Times New Roman"/>
              </a:rPr>
              <a:t>ig</a:t>
            </a:r>
            <a:r>
              <a:rPr dirty="0" sz="1150" spc="30">
                <a:latin typeface="Times New Roman"/>
                <a:cs typeface="Times New Roman"/>
              </a:rPr>
              <a:t>n</a:t>
            </a:r>
            <a:r>
              <a:rPr dirty="0" sz="1150" spc="-60">
                <a:latin typeface="Times New Roman"/>
                <a:cs typeface="Times New Roman"/>
              </a:rPr>
              <a:t>ific</a:t>
            </a:r>
            <a:r>
              <a:rPr dirty="0" sz="1150" spc="45">
                <a:latin typeface="Times New Roman"/>
                <a:cs typeface="Times New Roman"/>
              </a:rPr>
              <a:t>a</a:t>
            </a:r>
            <a:r>
              <a:rPr dirty="0" sz="1150" spc="30">
                <a:latin typeface="Times New Roman"/>
                <a:cs typeface="Times New Roman"/>
              </a:rPr>
              <a:t>n</a:t>
            </a:r>
            <a:r>
              <a:rPr dirty="0" sz="1150" spc="20">
                <a:latin typeface="Times New Roman"/>
                <a:cs typeface="Times New Roman"/>
              </a:rPr>
              <a:t>t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30">
                <a:latin typeface="Times New Roman"/>
                <a:cs typeface="Times New Roman"/>
              </a:rPr>
              <a:t>dow</a:t>
            </a:r>
            <a:r>
              <a:rPr dirty="0" sz="1150" spc="15">
                <a:latin typeface="Times New Roman"/>
                <a:cs typeface="Times New Roman"/>
              </a:rPr>
              <a:t>n</a:t>
            </a:r>
            <a:r>
              <a:rPr dirty="0" sz="1150">
                <a:latin typeface="Times New Roman"/>
                <a:cs typeface="Times New Roman"/>
              </a:rPr>
              <a:t>w</a:t>
            </a:r>
            <a:r>
              <a:rPr dirty="0" sz="1150" spc="-10">
                <a:latin typeface="Times New Roman"/>
                <a:cs typeface="Times New Roman"/>
              </a:rPr>
              <a:t>a</a:t>
            </a:r>
            <a:r>
              <a:rPr dirty="0" sz="1150" spc="30">
                <a:latin typeface="Times New Roman"/>
                <a:cs typeface="Times New Roman"/>
              </a:rPr>
              <a:t>rd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20">
                <a:latin typeface="Times New Roman"/>
                <a:cs typeface="Times New Roman"/>
              </a:rPr>
              <a:t>tr</a:t>
            </a:r>
            <a:r>
              <a:rPr dirty="0" sz="1150" spc="30">
                <a:latin typeface="Times New Roman"/>
                <a:cs typeface="Times New Roman"/>
              </a:rPr>
              <a:t>e</a:t>
            </a:r>
            <a:r>
              <a:rPr dirty="0" sz="1150" spc="30">
                <a:latin typeface="Times New Roman"/>
                <a:cs typeface="Times New Roman"/>
              </a:rPr>
              <a:t>n</a:t>
            </a:r>
            <a:r>
              <a:rPr dirty="0" sz="1150" spc="65">
                <a:latin typeface="Times New Roman"/>
                <a:cs typeface="Times New Roman"/>
              </a:rPr>
              <a:t>d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30">
                <a:latin typeface="Times New Roman"/>
                <a:cs typeface="Times New Roman"/>
              </a:rPr>
              <a:t>h</a:t>
            </a:r>
            <a:r>
              <a:rPr dirty="0" sz="1150" spc="45">
                <a:latin typeface="Times New Roman"/>
                <a:cs typeface="Times New Roman"/>
              </a:rPr>
              <a:t>a</a:t>
            </a:r>
            <a:r>
              <a:rPr dirty="0" sz="1150">
                <a:latin typeface="Times New Roman"/>
                <a:cs typeface="Times New Roman"/>
              </a:rPr>
              <a:t>s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25">
                <a:latin typeface="Times New Roman"/>
                <a:cs typeface="Times New Roman"/>
              </a:rPr>
              <a:t>r</a:t>
            </a:r>
            <a:r>
              <a:rPr dirty="0" sz="1150" spc="30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30">
                <a:latin typeface="Times New Roman"/>
                <a:cs typeface="Times New Roman"/>
              </a:rPr>
              <a:t>u</a:t>
            </a:r>
            <a:r>
              <a:rPr dirty="0" sz="1150" spc="-35">
                <a:latin typeface="Times New Roman"/>
                <a:cs typeface="Times New Roman"/>
              </a:rPr>
              <a:t>l</a:t>
            </a:r>
            <a:r>
              <a:rPr dirty="0" sz="1150" spc="-30">
                <a:latin typeface="Times New Roman"/>
                <a:cs typeface="Times New Roman"/>
              </a:rPr>
              <a:t>t</a:t>
            </a:r>
            <a:r>
              <a:rPr dirty="0" sz="1150" spc="60">
                <a:latin typeface="Times New Roman"/>
                <a:cs typeface="Times New Roman"/>
              </a:rPr>
              <a:t>e</a:t>
            </a:r>
            <a:r>
              <a:rPr dirty="0" sz="1150" spc="65">
                <a:latin typeface="Times New Roman"/>
                <a:cs typeface="Times New Roman"/>
              </a:rPr>
              <a:t>d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in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55">
                <a:latin typeface="Times New Roman"/>
                <a:cs typeface="Times New Roman"/>
              </a:rPr>
              <a:t>a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5</a:t>
            </a:r>
            <a:r>
              <a:rPr dirty="0" sz="1150" spc="-10">
                <a:latin typeface="Times New Roman"/>
                <a:cs typeface="Times New Roman"/>
              </a:rPr>
              <a:t>4%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25">
                <a:latin typeface="Times New Roman"/>
                <a:cs typeface="Times New Roman"/>
              </a:rPr>
              <a:t>r</a:t>
            </a:r>
            <a:r>
              <a:rPr dirty="0" sz="1150" spc="30">
                <a:latin typeface="Times New Roman"/>
                <a:cs typeface="Times New Roman"/>
              </a:rPr>
              <a:t>e</a:t>
            </a:r>
            <a:r>
              <a:rPr dirty="0" sz="1150" spc="50">
                <a:latin typeface="Times New Roman"/>
                <a:cs typeface="Times New Roman"/>
              </a:rPr>
              <a:t>d</a:t>
            </a:r>
            <a:r>
              <a:rPr dirty="0" sz="1150" spc="45">
                <a:latin typeface="Times New Roman"/>
                <a:cs typeface="Times New Roman"/>
              </a:rPr>
              <a:t>u</a:t>
            </a:r>
            <a:r>
              <a:rPr dirty="0" sz="1150" spc="10">
                <a:latin typeface="Times New Roman"/>
                <a:cs typeface="Times New Roman"/>
              </a:rPr>
              <a:t>c</a:t>
            </a:r>
            <a:r>
              <a:rPr dirty="0" sz="1150" spc="10">
                <a:latin typeface="Times New Roman"/>
                <a:cs typeface="Times New Roman"/>
              </a:rPr>
              <a:t>t</a:t>
            </a:r>
            <a:r>
              <a:rPr dirty="0" sz="1150" spc="-10">
                <a:latin typeface="Times New Roman"/>
                <a:cs typeface="Times New Roman"/>
              </a:rPr>
              <a:t>io</a:t>
            </a:r>
            <a:r>
              <a:rPr dirty="0" sz="1150" spc="40">
                <a:latin typeface="Times New Roman"/>
                <a:cs typeface="Times New Roman"/>
              </a:rPr>
              <a:t>n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i</a:t>
            </a:r>
            <a:r>
              <a:rPr dirty="0" sz="1150" spc="-30">
                <a:latin typeface="Times New Roman"/>
                <a:cs typeface="Times New Roman"/>
              </a:rPr>
              <a:t>n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20">
                <a:latin typeface="Times New Roman"/>
                <a:cs typeface="Times New Roman"/>
              </a:rPr>
              <a:t>t</a:t>
            </a:r>
            <a:r>
              <a:rPr dirty="0" sz="1150" spc="30">
                <a:latin typeface="Times New Roman"/>
                <a:cs typeface="Times New Roman"/>
              </a:rPr>
              <a:t>h</a:t>
            </a:r>
            <a:r>
              <a:rPr dirty="0" sz="1150" spc="70">
                <a:latin typeface="Times New Roman"/>
                <a:cs typeface="Times New Roman"/>
              </a:rPr>
              <a:t>e</a:t>
            </a:r>
            <a:endParaRPr sz="1150">
              <a:latin typeface="Times New Roman"/>
              <a:cs typeface="Times New Roman"/>
            </a:endParaRPr>
          </a:p>
          <a:p>
            <a:pPr algn="ctr" marL="415925">
              <a:lnSpc>
                <a:spcPct val="100000"/>
              </a:lnSpc>
              <a:spcBef>
                <a:spcPts val="155"/>
              </a:spcBef>
            </a:pPr>
            <a:r>
              <a:rPr dirty="0" sz="1150" spc="35">
                <a:latin typeface="Times New Roman"/>
                <a:cs typeface="Times New Roman"/>
              </a:rPr>
              <a:t>un</a:t>
            </a:r>
            <a:r>
              <a:rPr dirty="0" sz="1150" spc="10">
                <a:latin typeface="Times New Roman"/>
                <a:cs typeface="Times New Roman"/>
              </a:rPr>
              <a:t>s</a:t>
            </a:r>
            <a:r>
              <a:rPr dirty="0" sz="1150" spc="10">
                <a:latin typeface="Times New Roman"/>
                <a:cs typeface="Times New Roman"/>
              </a:rPr>
              <a:t>h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90">
                <a:latin typeface="Times New Roman"/>
                <a:cs typeface="Times New Roman"/>
              </a:rPr>
              <a:t>l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65">
                <a:latin typeface="Times New Roman"/>
                <a:cs typeface="Times New Roman"/>
              </a:rPr>
              <a:t>d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</a:t>
            </a:r>
            <a:r>
              <a:rPr dirty="0" sz="1150" spc="45">
                <a:latin typeface="Times New Roman"/>
                <a:cs typeface="Times New Roman"/>
              </a:rPr>
              <a:t>ou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o</a:t>
            </a:r>
            <a:r>
              <a:rPr dirty="0" sz="1150" spc="10">
                <a:latin typeface="Times New Roman"/>
                <a:cs typeface="Times New Roman"/>
              </a:rPr>
              <a:t>v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65">
                <a:latin typeface="Times New Roman"/>
                <a:cs typeface="Times New Roman"/>
              </a:rPr>
              <a:t>e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40">
                <a:latin typeface="Times New Roman"/>
                <a:cs typeface="Times New Roman"/>
              </a:rPr>
              <a:t>pa</a:t>
            </a:r>
            <a:r>
              <a:rPr dirty="0" sz="1150" spc="25">
                <a:latin typeface="Times New Roman"/>
                <a:cs typeface="Times New Roman"/>
              </a:rPr>
              <a:t>s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5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y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-25">
                <a:latin typeface="Times New Roman"/>
                <a:cs typeface="Times New Roman"/>
              </a:rPr>
              <a:t>s.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370205">
              <a:lnSpc>
                <a:spcPct val="100000"/>
              </a:lnSpc>
            </a:pPr>
            <a:r>
              <a:rPr dirty="0" sz="1000" spc="-10">
                <a:latin typeface="Times New Roman"/>
                <a:cs typeface="Times New Roman"/>
              </a:rPr>
              <a:t>New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wi</a:t>
            </a:r>
            <a:r>
              <a:rPr dirty="0" sz="1000" spc="-40">
                <a:latin typeface="Times New Roman"/>
                <a:cs typeface="Times New Roman"/>
              </a:rPr>
              <a:t>n</a:t>
            </a:r>
            <a:r>
              <a:rPr dirty="0" sz="1000" spc="15">
                <a:latin typeface="Times New Roman"/>
                <a:cs typeface="Times New Roman"/>
              </a:rPr>
              <a:t>t</a:t>
            </a:r>
            <a:r>
              <a:rPr dirty="0" sz="1000" spc="25">
                <a:latin typeface="Times New Roman"/>
                <a:cs typeface="Times New Roman"/>
              </a:rPr>
              <a:t>er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</a:t>
            </a:r>
            <a:r>
              <a:rPr dirty="0" sz="1000" spc="20">
                <a:latin typeface="Times New Roman"/>
                <a:cs typeface="Times New Roman"/>
              </a:rPr>
              <a:t>h</a:t>
            </a:r>
            <a:r>
              <a:rPr dirty="0" sz="1000" spc="10">
                <a:latin typeface="Times New Roman"/>
                <a:cs typeface="Times New Roman"/>
              </a:rPr>
              <a:t>elter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b</a:t>
            </a:r>
            <a:r>
              <a:rPr dirty="0" sz="1000" spc="50">
                <a:latin typeface="Times New Roman"/>
                <a:cs typeface="Times New Roman"/>
              </a:rPr>
              <a:t>e</a:t>
            </a:r>
            <a:r>
              <a:rPr dirty="0" sz="1000" spc="50">
                <a:latin typeface="Times New Roman"/>
                <a:cs typeface="Times New Roman"/>
              </a:rPr>
              <a:t>d</a:t>
            </a:r>
            <a:r>
              <a:rPr dirty="0" sz="1000" spc="-5">
                <a:latin typeface="Times New Roman"/>
                <a:cs typeface="Times New Roman"/>
              </a:rPr>
              <a:t>s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1"/>
              </a:spcBef>
            </a:pPr>
            <a:endParaRPr sz="750">
              <a:latin typeface="Times New Roman"/>
              <a:cs typeface="Times New Roman"/>
            </a:endParaRPr>
          </a:p>
          <a:p>
            <a:pPr marL="4053204">
              <a:lnSpc>
                <a:spcPct val="100000"/>
              </a:lnSpc>
            </a:pPr>
            <a:r>
              <a:rPr dirty="0" sz="900" spc="-70">
                <a:latin typeface="Times New Roman"/>
                <a:cs typeface="Times New Roman"/>
              </a:rPr>
              <a:t>M</a:t>
            </a:r>
            <a:r>
              <a:rPr dirty="0" sz="900" spc="-25">
                <a:latin typeface="Times New Roman"/>
                <a:cs typeface="Times New Roman"/>
              </a:rPr>
              <a:t>a</a:t>
            </a:r>
            <a:r>
              <a:rPr dirty="0" sz="900" spc="-20">
                <a:latin typeface="Times New Roman"/>
                <a:cs typeface="Times New Roman"/>
              </a:rPr>
              <a:t>j</a:t>
            </a:r>
            <a:r>
              <a:rPr dirty="0" sz="900" spc="20">
                <a:latin typeface="Times New Roman"/>
                <a:cs typeface="Times New Roman"/>
              </a:rPr>
              <a:t>or</a:t>
            </a:r>
            <a:r>
              <a:rPr dirty="0" sz="900" spc="25">
                <a:latin typeface="Times New Roman"/>
                <a:cs typeface="Times New Roman"/>
              </a:rPr>
              <a:t> </a:t>
            </a:r>
            <a:r>
              <a:rPr dirty="0" sz="900" spc="5">
                <a:latin typeface="Times New Roman"/>
                <a:cs typeface="Times New Roman"/>
              </a:rPr>
              <a:t>sn</a:t>
            </a:r>
            <a:r>
              <a:rPr dirty="0" sz="900" spc="10">
                <a:latin typeface="Times New Roman"/>
                <a:cs typeface="Times New Roman"/>
              </a:rPr>
              <a:t>owst</a:t>
            </a:r>
            <a:r>
              <a:rPr dirty="0" sz="900" spc="5">
                <a:latin typeface="Times New Roman"/>
                <a:cs typeface="Times New Roman"/>
              </a:rPr>
              <a:t>o</a:t>
            </a:r>
            <a:r>
              <a:rPr dirty="0" sz="900" spc="-5">
                <a:latin typeface="Times New Roman"/>
                <a:cs typeface="Times New Roman"/>
              </a:rPr>
              <a:t>r</a:t>
            </a:r>
            <a:r>
              <a:rPr dirty="0" sz="900" spc="35">
                <a:latin typeface="Times New Roman"/>
                <a:cs typeface="Times New Roman"/>
              </a:rPr>
              <a:t>m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65009" y="4787265"/>
            <a:ext cx="5465445" cy="28752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775970">
              <a:lnSpc>
                <a:spcPct val="100000"/>
              </a:lnSpc>
            </a:pPr>
            <a:r>
              <a:rPr dirty="0" sz="1150" spc="-40">
                <a:latin typeface="Times New Roman"/>
                <a:cs typeface="Times New Roman"/>
              </a:rPr>
              <a:t>...</a:t>
            </a:r>
            <a:r>
              <a:rPr dirty="0" sz="1150" spc="-25">
                <a:latin typeface="Times New Roman"/>
                <a:cs typeface="Times New Roman"/>
              </a:rPr>
              <a:t>sin</a:t>
            </a:r>
            <a:r>
              <a:rPr dirty="0" sz="1150">
                <a:latin typeface="Times New Roman"/>
                <a:cs typeface="Times New Roman"/>
              </a:rPr>
              <a:t>c</a:t>
            </a:r>
            <a:r>
              <a:rPr dirty="0" sz="1150" spc="65">
                <a:latin typeface="Times New Roman"/>
                <a:cs typeface="Times New Roman"/>
              </a:rPr>
              <a:t>e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65">
                <a:latin typeface="Times New Roman"/>
                <a:cs typeface="Times New Roman"/>
              </a:rPr>
              <a:t>e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60">
                <a:latin typeface="Times New Roman"/>
                <a:cs typeface="Times New Roman"/>
              </a:rPr>
              <a:t>m</a:t>
            </a:r>
            <a:r>
              <a:rPr dirty="0" sz="1150" spc="30">
                <a:latin typeface="Times New Roman"/>
                <a:cs typeface="Times New Roman"/>
              </a:rPr>
              <a:t>a</a:t>
            </a:r>
            <a:r>
              <a:rPr dirty="0" sz="1150" spc="-90">
                <a:latin typeface="Times New Roman"/>
                <a:cs typeface="Times New Roman"/>
              </a:rPr>
              <a:t>j</a:t>
            </a:r>
            <a:r>
              <a:rPr dirty="0" sz="1150" spc="30">
                <a:latin typeface="Times New Roman"/>
                <a:cs typeface="Times New Roman"/>
              </a:rPr>
              <a:t>or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-60">
                <a:latin typeface="Times New Roman"/>
                <a:cs typeface="Times New Roman"/>
              </a:rPr>
              <a:t>y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of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30">
                <a:latin typeface="Times New Roman"/>
                <a:cs typeface="Times New Roman"/>
              </a:rPr>
              <a:t>omel</a:t>
            </a:r>
            <a:r>
              <a:rPr dirty="0" sz="1150" spc="25">
                <a:latin typeface="Times New Roman"/>
                <a:cs typeface="Times New Roman"/>
              </a:rPr>
              <a:t>e</a:t>
            </a:r>
            <a:r>
              <a:rPr dirty="0" sz="1150" spc="-10">
                <a:latin typeface="Times New Roman"/>
                <a:cs typeface="Times New Roman"/>
              </a:rPr>
              <a:t>s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v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55">
                <a:latin typeface="Times New Roman"/>
                <a:cs typeface="Times New Roman"/>
              </a:rPr>
              <a:t>e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-5">
                <a:latin typeface="Times New Roman"/>
                <a:cs typeface="Times New Roman"/>
              </a:rPr>
              <a:t>s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65">
                <a:latin typeface="Times New Roman"/>
                <a:cs typeface="Times New Roman"/>
              </a:rPr>
              <a:t>e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li</a:t>
            </a:r>
            <a:r>
              <a:rPr dirty="0" sz="1150" spc="-60">
                <a:latin typeface="Times New Roman"/>
                <a:cs typeface="Times New Roman"/>
              </a:rPr>
              <a:t>v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65">
                <a:latin typeface="Times New Roman"/>
                <a:cs typeface="Times New Roman"/>
              </a:rPr>
              <a:t>g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40">
                <a:latin typeface="Times New Roman"/>
                <a:cs typeface="Times New Roman"/>
              </a:rPr>
              <a:t>n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t</a:t>
            </a:r>
            <a:r>
              <a:rPr dirty="0" sz="1150" spc="-5">
                <a:latin typeface="Times New Roman"/>
                <a:cs typeface="Times New Roman"/>
              </a:rPr>
              <a:t>r</a:t>
            </a:r>
            <a:r>
              <a:rPr dirty="0" sz="1150" spc="50">
                <a:latin typeface="Times New Roman"/>
                <a:cs typeface="Times New Roman"/>
              </a:rPr>
              <a:t>a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-30">
                <a:latin typeface="Times New Roman"/>
                <a:cs typeface="Times New Roman"/>
              </a:rPr>
              <a:t>si</a:t>
            </a:r>
            <a:r>
              <a:rPr dirty="0" sz="1150" spc="-15">
                <a:latin typeface="Times New Roman"/>
                <a:cs typeface="Times New Roman"/>
              </a:rPr>
              <a:t>t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55">
                <a:latin typeface="Times New Roman"/>
                <a:cs typeface="Times New Roman"/>
              </a:rPr>
              <a:t>on</a:t>
            </a:r>
            <a:r>
              <a:rPr dirty="0" sz="1150" spc="40">
                <a:latin typeface="Times New Roman"/>
                <a:cs typeface="Times New Roman"/>
              </a:rPr>
              <a:t>a</a:t>
            </a:r>
            <a:r>
              <a:rPr dirty="0" sz="1150" spc="-90">
                <a:latin typeface="Times New Roman"/>
                <a:cs typeface="Times New Roman"/>
              </a:rPr>
              <a:t>l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35">
                <a:latin typeface="Times New Roman"/>
                <a:cs typeface="Times New Roman"/>
              </a:rPr>
              <a:t>h</a:t>
            </a:r>
            <a:r>
              <a:rPr dirty="0" sz="1150" spc="40">
                <a:latin typeface="Times New Roman"/>
                <a:cs typeface="Times New Roman"/>
              </a:rPr>
              <a:t>ou</a:t>
            </a:r>
            <a:r>
              <a:rPr dirty="0" sz="1150" spc="20">
                <a:latin typeface="Times New Roman"/>
                <a:cs typeface="Times New Roman"/>
              </a:rPr>
              <a:t>s</a:t>
            </a:r>
            <a:r>
              <a:rPr dirty="0" sz="1150" spc="-90">
                <a:latin typeface="Times New Roman"/>
                <a:cs typeface="Times New Roman"/>
              </a:rPr>
              <a:t>i</a:t>
            </a:r>
            <a:r>
              <a:rPr dirty="0" sz="1150" spc="35">
                <a:latin typeface="Times New Roman"/>
                <a:cs typeface="Times New Roman"/>
              </a:rPr>
              <a:t>n</a:t>
            </a:r>
            <a:r>
              <a:rPr dirty="0" sz="1150" spc="15">
                <a:latin typeface="Times New Roman"/>
                <a:cs typeface="Times New Roman"/>
              </a:rPr>
              <a:t>g.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094351" y="6954011"/>
            <a:ext cx="0" cy="91440"/>
          </a:xfrm>
          <a:custGeom>
            <a:avLst/>
            <a:gdLst/>
            <a:ahLst/>
            <a:cxnLst/>
            <a:rect l="l" t="t" r="r" b="b"/>
            <a:pathLst>
              <a:path w="0" h="91440">
                <a:moveTo>
                  <a:pt x="0" y="0"/>
                </a:moveTo>
                <a:lnTo>
                  <a:pt x="0" y="91440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44836" y="292331"/>
            <a:ext cx="716280" cy="313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900" spc="30">
                <a:latin typeface="Times New Roman"/>
                <a:cs typeface="Times New Roman"/>
              </a:rPr>
              <a:t>3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65">
                <a:latin typeface="Times New Roman"/>
                <a:cs typeface="Times New Roman"/>
              </a:rPr>
              <a:t>o</a:t>
            </a:r>
            <a:r>
              <a:rPr dirty="0" sz="900" spc="60">
                <a:latin typeface="Times New Roman"/>
                <a:cs typeface="Times New Roman"/>
              </a:rPr>
              <a:t>u</a:t>
            </a:r>
            <a:r>
              <a:rPr dirty="0" sz="900" spc="45">
                <a:latin typeface="Times New Roman"/>
                <a:cs typeface="Times New Roman"/>
              </a:rPr>
              <a:t>n</a:t>
            </a:r>
            <a:r>
              <a:rPr dirty="0" sz="900" spc="40">
                <a:latin typeface="Times New Roman"/>
                <a:cs typeface="Times New Roman"/>
              </a:rPr>
              <a:t>t</a:t>
            </a:r>
            <a:r>
              <a:rPr dirty="0" sz="900" spc="-20">
                <a:latin typeface="Times New Roman"/>
                <a:cs typeface="Times New Roman"/>
              </a:rPr>
              <a:t>y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15">
                <a:latin typeface="Times New Roman"/>
                <a:cs typeface="Times New Roman"/>
              </a:rPr>
              <a:t>oC</a:t>
            </a:r>
            <a:endParaRPr sz="900">
              <a:latin typeface="Times New Roman"/>
              <a:cs typeface="Times New Roman"/>
            </a:endParaRPr>
          </a:p>
          <a:p>
            <a:pPr algn="ctr" marR="24130">
              <a:lnSpc>
                <a:spcPct val="100000"/>
              </a:lnSpc>
              <a:spcBef>
                <a:spcPts val="285"/>
              </a:spcBef>
            </a:pPr>
            <a:r>
              <a:rPr dirty="0" sz="900" spc="20">
                <a:latin typeface="Times New Roman"/>
                <a:cs typeface="Times New Roman"/>
              </a:rPr>
              <a:t>2016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2576" y="697991"/>
            <a:ext cx="6466205" cy="7037705"/>
          </a:xfrm>
          <a:custGeom>
            <a:avLst/>
            <a:gdLst/>
            <a:ahLst/>
            <a:cxnLst/>
            <a:rect l="l" t="t" r="r" b="b"/>
            <a:pathLst>
              <a:path w="6466205" h="7037705">
                <a:moveTo>
                  <a:pt x="0" y="7037578"/>
                </a:moveTo>
                <a:lnTo>
                  <a:pt x="6465697" y="7037578"/>
                </a:lnTo>
                <a:lnTo>
                  <a:pt x="6465697" y="0"/>
                </a:lnTo>
                <a:lnTo>
                  <a:pt x="0" y="0"/>
                </a:lnTo>
                <a:lnTo>
                  <a:pt x="0" y="7037578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59688" y="7878866"/>
            <a:ext cx="6436360" cy="12223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3970">
              <a:lnSpc>
                <a:spcPct val="100000"/>
              </a:lnSpc>
            </a:pPr>
            <a:r>
              <a:rPr dirty="0" sz="1100" spc="70" b="1">
                <a:latin typeface="Times New Roman"/>
                <a:cs typeface="Times New Roman"/>
              </a:rPr>
              <a:t>N</a:t>
            </a:r>
            <a:r>
              <a:rPr dirty="0" sz="1100" spc="80" b="1">
                <a:latin typeface="Times New Roman"/>
                <a:cs typeface="Times New Roman"/>
              </a:rPr>
              <a:t>otes</a:t>
            </a:r>
            <a:endParaRPr sz="1100">
              <a:latin typeface="Times New Roman"/>
              <a:cs typeface="Times New Roman"/>
            </a:endParaRPr>
          </a:p>
          <a:p>
            <a:pPr marL="12700" marR="394970">
              <a:lnSpc>
                <a:spcPct val="125499"/>
              </a:lnSpc>
              <a:spcBef>
                <a:spcPts val="35"/>
              </a:spcBef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-8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'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ossi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hough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ot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kely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hat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pre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ary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0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16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ata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may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hange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g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ht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on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the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fi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al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-8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9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Coun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analy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si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omp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and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onfirm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d.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final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report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-4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iss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ued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ar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or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pr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45">
                <a:solidFill>
                  <a:srgbClr val="585858"/>
                </a:solidFill>
                <a:latin typeface="Times New Roman"/>
                <a:cs typeface="Times New Roman"/>
              </a:rPr>
              <a:t>l.</a:t>
            </a:r>
            <a:endParaRPr sz="1100">
              <a:latin typeface="Times New Roman"/>
              <a:cs typeface="Times New Roman"/>
            </a:endParaRPr>
          </a:p>
          <a:p>
            <a:pPr marL="135890" indent="-123189">
              <a:lnSpc>
                <a:spcPct val="100000"/>
              </a:lnSpc>
              <a:spcBef>
                <a:spcPts val="335"/>
              </a:spcBef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-10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CoC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has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not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yet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ved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ograph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nformat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on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for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rsons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ote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/mot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ls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dur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ng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the</a:t>
            </a:r>
            <a:endParaRPr sz="1100">
              <a:latin typeface="Times New Roman"/>
              <a:cs typeface="Times New Roman"/>
            </a:endParaRPr>
          </a:p>
          <a:p>
            <a:pPr marL="12700" marR="229235">
              <a:lnSpc>
                <a:spcPct val="125499"/>
              </a:lnSpc>
            </a:pP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2016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Count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.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th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ata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ve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-4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x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pand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th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port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to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lu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analy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si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ho</a:t>
            </a:r>
            <a:r>
              <a:rPr dirty="0" sz="1100" spc="10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ess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oung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adu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ts/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una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ompan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yo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ut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-70">
                <a:solidFill>
                  <a:srgbClr val="585858"/>
                </a:solidFill>
                <a:latin typeface="Times New Roman"/>
                <a:cs typeface="Times New Roman"/>
              </a:rPr>
              <a:t>;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along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Count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-spe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ifi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ata.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47242" y="7847583"/>
            <a:ext cx="6470650" cy="0"/>
          </a:xfrm>
          <a:custGeom>
            <a:avLst/>
            <a:gdLst/>
            <a:ahLst/>
            <a:cxnLst/>
            <a:rect l="l" t="t" r="r" b="b"/>
            <a:pathLst>
              <a:path w="6470650" h="0">
                <a:moveTo>
                  <a:pt x="0" y="0"/>
                </a:moveTo>
                <a:lnTo>
                  <a:pt x="6470345" y="0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46480" y="7852918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13462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47242" y="8057895"/>
            <a:ext cx="6470650" cy="0"/>
          </a:xfrm>
          <a:custGeom>
            <a:avLst/>
            <a:gdLst/>
            <a:ahLst/>
            <a:cxnLst/>
            <a:rect l="l" t="t" r="r" b="b"/>
            <a:pathLst>
              <a:path w="6470650" h="0">
                <a:moveTo>
                  <a:pt x="0" y="0"/>
                </a:moveTo>
                <a:lnTo>
                  <a:pt x="6470345" y="0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46480" y="8063230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13462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46480" y="9159240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256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074920" y="6630923"/>
            <a:ext cx="0" cy="226060"/>
          </a:xfrm>
          <a:custGeom>
            <a:avLst/>
            <a:gdLst/>
            <a:ahLst/>
            <a:cxnLst/>
            <a:rect l="l" t="t" r="r" b="b"/>
            <a:pathLst>
              <a:path w="0" h="226059">
                <a:moveTo>
                  <a:pt x="0" y="225551"/>
                </a:moveTo>
                <a:lnTo>
                  <a:pt x="0" y="0"/>
                </a:lnTo>
              </a:path>
            </a:pathLst>
          </a:custGeom>
          <a:ln w="9525">
            <a:solidFill>
              <a:srgbClr val="A6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023619" y="2860548"/>
            <a:ext cx="5691124" cy="458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659688" y="9198904"/>
            <a:ext cx="2722245" cy="1657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4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For</a:t>
            </a:r>
            <a:r>
              <a:rPr dirty="0" sz="1100" spc="2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dirty="0" sz="1100" spc="11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m</a:t>
            </a:r>
            <a:r>
              <a:rPr dirty="0" sz="1100" spc="7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dirty="0" sz="1100" spc="-4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dirty="0" sz="1100" spc="4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dirty="0" sz="1100" spc="2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dirty="0" sz="1100" spc="20" i="1">
                <a:solidFill>
                  <a:srgbClr val="808080"/>
                </a:solidFill>
                <a:latin typeface="Times New Roman"/>
                <a:cs typeface="Times New Roman"/>
              </a:rPr>
              <a:t>in</a:t>
            </a:r>
            <a:r>
              <a:rPr dirty="0" sz="1100" spc="2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f</a:t>
            </a:r>
            <a:r>
              <a:rPr dirty="0" sz="1100" spc="3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dirty="0" sz="1100" spc="-4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dirty="0" sz="1100" spc="8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mat</a:t>
            </a:r>
            <a:r>
              <a:rPr dirty="0" sz="1100" spc="1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ion,</a:t>
            </a:r>
            <a:r>
              <a:rPr dirty="0" sz="1100" spc="2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dirty="0" sz="1100" spc="1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c</a:t>
            </a:r>
            <a:r>
              <a:rPr dirty="0" sz="1100" spc="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dirty="0" sz="1100" spc="6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dirty="0" sz="1100" spc="4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t</a:t>
            </a:r>
            <a:r>
              <a:rPr dirty="0" sz="1100" spc="2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act</a:t>
            </a:r>
            <a:r>
              <a:rPr dirty="0" sz="1100" i="1">
                <a:solidFill>
                  <a:srgbClr val="808080"/>
                </a:solidFill>
                <a:latin typeface="Times New Roman"/>
                <a:cs typeface="Times New Roman"/>
              </a:rPr>
              <a:t> </a:t>
            </a:r>
            <a:r>
              <a:rPr dirty="0" sz="1100" spc="-10" i="1">
                <a:solidFill>
                  <a:srgbClr val="808080"/>
                </a:solidFill>
                <a:latin typeface="Times New Roman"/>
                <a:cs typeface="Times New Roman"/>
              </a:rPr>
              <a:t> </a:t>
            </a:r>
            <a:r>
              <a:rPr dirty="0" sz="1100" spc="45" i="1">
                <a:solidFill>
                  <a:srgbClr val="3333FF"/>
                </a:solidFill>
                <a:latin typeface="Times New Roman"/>
                <a:cs typeface="Times New Roman"/>
              </a:rPr>
              <a:t>And</a:t>
            </a:r>
            <a:r>
              <a:rPr dirty="0" sz="1100" spc="-40" i="1">
                <a:solidFill>
                  <a:srgbClr val="3333FF"/>
                </a:solidFill>
                <a:latin typeface="Times New Roman"/>
                <a:cs typeface="Times New Roman"/>
              </a:rPr>
              <a:t>r</a:t>
            </a:r>
            <a:r>
              <a:rPr dirty="0" sz="1100" spc="45" i="1">
                <a:solidFill>
                  <a:srgbClr val="3333FF"/>
                </a:solidFill>
                <a:latin typeface="Times New Roman"/>
                <a:cs typeface="Times New Roman"/>
              </a:rPr>
              <a:t>ea</a:t>
            </a:r>
            <a:r>
              <a:rPr dirty="0" sz="1100" spc="25" i="1">
                <a:solidFill>
                  <a:srgbClr val="3333FF"/>
                </a:solidFill>
                <a:latin typeface="Times New Roman"/>
                <a:cs typeface="Times New Roman"/>
              </a:rPr>
              <a:t> </a:t>
            </a:r>
            <a:r>
              <a:rPr dirty="0" sz="1100" spc="-10" i="1">
                <a:solidFill>
                  <a:srgbClr val="3333FF"/>
                </a:solidFill>
                <a:latin typeface="Times New Roman"/>
                <a:cs typeface="Times New Roman"/>
              </a:rPr>
              <a:t>Mille</a:t>
            </a:r>
            <a:r>
              <a:rPr dirty="0" sz="1100" spc="-40" i="1">
                <a:solidFill>
                  <a:srgbClr val="3333FF"/>
                </a:solidFill>
                <a:latin typeface="Times New Roman"/>
                <a:cs typeface="Times New Roman"/>
              </a:rPr>
              <a:t>r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</a:t>
            </a:fld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52576" y="697991"/>
          <a:ext cx="6466205" cy="7037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5697"/>
              </a:tblGrid>
              <a:tr h="883919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Co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ty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Regio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404040"/>
                          </a:solidFill>
                          <a:latin typeface="Times New Roman"/>
                          <a:cs typeface="Times New Roman"/>
                        </a:rPr>
                        <a:t>●</a:t>
                      </a:r>
                      <a:r>
                        <a:rPr dirty="0" sz="1100" spc="50">
                          <a:solidFill>
                            <a:srgbClr val="40404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rk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ire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klin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ampshire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ti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spc="3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2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3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3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2012</a:t>
                      </a:r>
                      <a:r>
                        <a:rPr dirty="0" sz="1200" spc="3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2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2016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ummar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y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3461">
                      <a:solidFill>
                        <a:srgbClr val="80808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1164590">
                <a:tc>
                  <a:txBody>
                    <a:bodyPr/>
                    <a:lstStyle/>
                    <a:p>
                      <a:pPr algn="just" marL="19685" marR="13970">
                        <a:lnSpc>
                          <a:spcPct val="125499"/>
                        </a:lnSpc>
                      </a:pP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smal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ard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tr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nd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dirty="0" sz="1100" spc="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resu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 spc="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13%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dirty="0" sz="1100" spc="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100" spc="3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hom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le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ssnes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sin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3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2012.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5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3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bee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4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dr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ven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4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3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3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3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3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fa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3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hom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le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ssnes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4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oup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ed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3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smal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le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3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3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trans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onal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hous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apac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ty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1100" spc="-9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ese,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tu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n,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are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due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ste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hang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lu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en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at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3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3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new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fa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 spc="7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shel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100" spc="7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mod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el</a:t>
                      </a:r>
                      <a:r>
                        <a:rPr dirty="0" sz="1100" spc="6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dirty="0" sz="1100" spc="7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dirty="0" sz="1100" spc="6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onvers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dirty="0" sz="1100" spc="8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100" spc="7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trans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onal</a:t>
                      </a:r>
                      <a:r>
                        <a:rPr dirty="0" sz="1100" spc="8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hous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dirty="0" sz="1100" spc="7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100" spc="8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100" spc="7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anent</a:t>
                      </a:r>
                      <a:r>
                        <a:rPr dirty="0" sz="1100" spc="8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support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iv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7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hous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. </a:t>
                      </a:r>
                      <a:r>
                        <a:rPr dirty="0" sz="1100" spc="5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'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100" spc="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ikel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 spc="3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hat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100" spc="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rap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rehous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funds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have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also</a:t>
                      </a:r>
                      <a:r>
                        <a:rPr dirty="0" sz="1100" spc="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ontr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bu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ed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100" spc="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he</a:t>
                      </a:r>
                      <a:r>
                        <a:rPr dirty="0" sz="1100" spc="2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ard</a:t>
                      </a:r>
                      <a:r>
                        <a:rPr dirty="0" sz="1100" spc="2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ren</a:t>
                      </a:r>
                      <a:r>
                        <a:rPr dirty="0" sz="1100" spc="-5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100">
                          <a:solidFill>
                            <a:srgbClr val="585858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3461">
                      <a:solidFill>
                        <a:srgbClr val="808080"/>
                      </a:solidFill>
                      <a:prstDash val="solid"/>
                    </a:lnT>
                    <a:lnB w="13461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4989068">
                <a:tc>
                  <a:txBody>
                    <a:bodyPr/>
                    <a:lstStyle/>
                    <a:p>
                      <a:pPr algn="ctr" marR="202565">
                        <a:lnSpc>
                          <a:spcPct val="100000"/>
                        </a:lnSpc>
                      </a:pPr>
                      <a:r>
                        <a:rPr dirty="0" sz="110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2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100" spc="-5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100" spc="-5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lore </a:t>
                      </a:r>
                      <a:r>
                        <a:rPr dirty="0" sz="1100" spc="-5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he</a:t>
                      </a:r>
                      <a:r>
                        <a:rPr dirty="0" sz="1100" spc="-5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data</a:t>
                      </a:r>
                      <a:r>
                        <a:rPr dirty="0" sz="1100" spc="-5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&gt;&gt;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3461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44836" y="292331"/>
            <a:ext cx="716280" cy="313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900" spc="30">
                <a:latin typeface="Times New Roman"/>
                <a:cs typeface="Times New Roman"/>
              </a:rPr>
              <a:t>3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65">
                <a:latin typeface="Times New Roman"/>
                <a:cs typeface="Times New Roman"/>
              </a:rPr>
              <a:t>o</a:t>
            </a:r>
            <a:r>
              <a:rPr dirty="0" sz="900" spc="60">
                <a:latin typeface="Times New Roman"/>
                <a:cs typeface="Times New Roman"/>
              </a:rPr>
              <a:t>u</a:t>
            </a:r>
            <a:r>
              <a:rPr dirty="0" sz="900" spc="45">
                <a:latin typeface="Times New Roman"/>
                <a:cs typeface="Times New Roman"/>
              </a:rPr>
              <a:t>n</a:t>
            </a:r>
            <a:r>
              <a:rPr dirty="0" sz="900" spc="40">
                <a:latin typeface="Times New Roman"/>
                <a:cs typeface="Times New Roman"/>
              </a:rPr>
              <a:t>t</a:t>
            </a:r>
            <a:r>
              <a:rPr dirty="0" sz="900" spc="-20">
                <a:latin typeface="Times New Roman"/>
                <a:cs typeface="Times New Roman"/>
              </a:rPr>
              <a:t>y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C</a:t>
            </a:r>
            <a:r>
              <a:rPr dirty="0" sz="900" spc="15">
                <a:latin typeface="Times New Roman"/>
                <a:cs typeface="Times New Roman"/>
              </a:rPr>
              <a:t>oC</a:t>
            </a:r>
            <a:endParaRPr sz="900">
              <a:latin typeface="Times New Roman"/>
              <a:cs typeface="Times New Roman"/>
            </a:endParaRPr>
          </a:p>
          <a:p>
            <a:pPr algn="ctr" marR="24130">
              <a:lnSpc>
                <a:spcPct val="100000"/>
              </a:lnSpc>
              <a:spcBef>
                <a:spcPts val="285"/>
              </a:spcBef>
            </a:pPr>
            <a:r>
              <a:rPr dirty="0" sz="900" spc="20">
                <a:latin typeface="Times New Roman"/>
                <a:cs typeface="Times New Roman"/>
              </a:rPr>
              <a:t>2016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2576" y="697991"/>
            <a:ext cx="6466205" cy="6197600"/>
          </a:xfrm>
          <a:custGeom>
            <a:avLst/>
            <a:gdLst/>
            <a:ahLst/>
            <a:cxnLst/>
            <a:rect l="l" t="t" r="r" b="b"/>
            <a:pathLst>
              <a:path w="6466205" h="6197600">
                <a:moveTo>
                  <a:pt x="0" y="6197473"/>
                </a:moveTo>
                <a:lnTo>
                  <a:pt x="6465697" y="6197473"/>
                </a:lnTo>
                <a:lnTo>
                  <a:pt x="6465697" y="0"/>
                </a:lnTo>
                <a:lnTo>
                  <a:pt x="0" y="0"/>
                </a:lnTo>
                <a:lnTo>
                  <a:pt x="0" y="6197473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46480" y="9294876"/>
            <a:ext cx="2905125" cy="0"/>
          </a:xfrm>
          <a:custGeom>
            <a:avLst/>
            <a:gdLst/>
            <a:ahLst/>
            <a:cxnLst/>
            <a:rect l="l" t="t" r="r" b="b"/>
            <a:pathLst>
              <a:path w="2905125" h="0">
                <a:moveTo>
                  <a:pt x="0" y="0"/>
                </a:moveTo>
                <a:lnTo>
                  <a:pt x="2904998" y="0"/>
                </a:lnTo>
              </a:path>
            </a:pathLst>
          </a:custGeom>
          <a:ln w="256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59688" y="7130582"/>
            <a:ext cx="6449060" cy="21139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3970">
              <a:lnSpc>
                <a:spcPct val="100000"/>
              </a:lnSpc>
            </a:pPr>
            <a:r>
              <a:rPr dirty="0" sz="1100" spc="70" b="1">
                <a:latin typeface="Times New Roman"/>
                <a:cs typeface="Times New Roman"/>
              </a:rPr>
              <a:t>N</a:t>
            </a:r>
            <a:r>
              <a:rPr dirty="0" sz="1100" spc="80" b="1">
                <a:latin typeface="Times New Roman"/>
                <a:cs typeface="Times New Roman"/>
              </a:rPr>
              <a:t>otes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Summ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ary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key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ven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ov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las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5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y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ears</a:t>
            </a:r>
            <a:endParaRPr sz="1100">
              <a:latin typeface="Times New Roman"/>
              <a:cs typeface="Times New Roman"/>
            </a:endParaRPr>
          </a:p>
          <a:p>
            <a:pPr marL="12700" marR="155575">
              <a:lnSpc>
                <a:spcPct val="125499"/>
              </a:lnSpc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-10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bout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40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ew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for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nd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v</a:t>
            </a:r>
            <a:r>
              <a:rPr dirty="0" sz="1100" spc="-3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dua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ent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on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Nove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ber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and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0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ber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2013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j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ust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pr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or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2014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585858"/>
                </a:solidFill>
                <a:latin typeface="Times New Roman"/>
                <a:cs typeface="Times New Roman"/>
              </a:rPr>
              <a:t>PIT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Count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.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ere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as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orrespon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rease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nu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ber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ersons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ount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d.</a:t>
            </a:r>
            <a:endParaRPr sz="1100">
              <a:latin typeface="Times New Roman"/>
              <a:cs typeface="Times New Roman"/>
            </a:endParaRPr>
          </a:p>
          <a:p>
            <a:pPr marL="12700" marR="5080">
              <a:lnSpc>
                <a:spcPct val="125499"/>
              </a:lnSpc>
              <a:spcBef>
                <a:spcPts val="165"/>
              </a:spcBef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Most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CoC-f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un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for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nd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v</a:t>
            </a:r>
            <a:r>
              <a:rPr dirty="0" sz="1100" spc="-3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dua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ere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onver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-25">
                <a:solidFill>
                  <a:srgbClr val="585858"/>
                </a:solidFill>
                <a:latin typeface="Times New Roman"/>
                <a:cs typeface="Times New Roman"/>
              </a:rPr>
              <a:t>SH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dur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ng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2014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r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su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ng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er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7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-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8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ND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ount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0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15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12700" marR="296545">
              <a:lnSpc>
                <a:spcPts val="1660"/>
              </a:lnSpc>
              <a:spcBef>
                <a:spcPts val="105"/>
              </a:spcBef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ne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fa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30">
                <a:solidFill>
                  <a:srgbClr val="585858"/>
                </a:solidFill>
                <a:latin typeface="Times New Roman"/>
                <a:cs typeface="Times New Roman"/>
              </a:rPr>
              <a:t>ly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585858"/>
                </a:solidFill>
                <a:latin typeface="Times New Roman"/>
                <a:cs typeface="Times New Roman"/>
              </a:rPr>
              <a:t>TH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rogram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stop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off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er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ng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ated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ome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ess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be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fami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Sept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110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er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2015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(due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to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ontra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re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q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u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re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en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20">
                <a:solidFill>
                  <a:srgbClr val="585858"/>
                </a:solidFill>
                <a:latin typeface="Times New Roman"/>
                <a:cs typeface="Times New Roman"/>
              </a:rPr>
              <a:t>s)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resu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ng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er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75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-F</a:t>
            </a:r>
            <a:r>
              <a:rPr dirty="0" sz="1100" spc="-95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ount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0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16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12700" marR="191135">
              <a:lnSpc>
                <a:spcPct val="125499"/>
              </a:lnSpc>
              <a:spcBef>
                <a:spcPts val="114"/>
              </a:spcBef>
              <a:buClr>
                <a:srgbClr val="585858"/>
              </a:buClr>
              <a:buFont typeface="Times New Roman"/>
              <a:buChar char="●"/>
              <a:tabLst>
                <a:tab pos="136525" algn="l"/>
              </a:tabLst>
            </a:pPr>
            <a:r>
              <a:rPr dirty="0" sz="1100" spc="-10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here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as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ajor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storm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ght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b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efore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Ja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nuary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0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15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585858"/>
                </a:solidFill>
                <a:latin typeface="Times New Roman"/>
                <a:cs typeface="Times New Roman"/>
              </a:rPr>
              <a:t>PIT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Coun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w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h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las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nto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day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,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resu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ng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">
                <a:solidFill>
                  <a:srgbClr val="585858"/>
                </a:solidFill>
                <a:latin typeface="Times New Roman"/>
                <a:cs typeface="Times New Roman"/>
              </a:rPr>
              <a:t>s</a:t>
            </a:r>
            <a:r>
              <a:rPr dirty="0" sz="1100" spc="-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gn</a:t>
            </a:r>
            <a:r>
              <a:rPr dirty="0" sz="1100" spc="1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-15">
                <a:solidFill>
                  <a:srgbClr val="585858"/>
                </a:solidFill>
                <a:latin typeface="Times New Roman"/>
                <a:cs typeface="Times New Roman"/>
              </a:rPr>
              <a:t>fi</a:t>
            </a:r>
            <a:r>
              <a:rPr dirty="0" sz="1100" spc="-30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ant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rease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n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nu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m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ber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u</a:t>
            </a:r>
            <a:r>
              <a:rPr dirty="0" sz="1100" spc="50">
                <a:solidFill>
                  <a:srgbClr val="585858"/>
                </a:solidFill>
                <a:latin typeface="Times New Roman"/>
                <a:cs typeface="Times New Roman"/>
              </a:rPr>
              <a:t>nshe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l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85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65">
                <a:solidFill>
                  <a:srgbClr val="585858"/>
                </a:solidFill>
                <a:latin typeface="Times New Roman"/>
                <a:cs typeface="Times New Roman"/>
              </a:rPr>
              <a:t>red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90">
                <a:solidFill>
                  <a:srgbClr val="585858"/>
                </a:solidFill>
                <a:latin typeface="Times New Roman"/>
                <a:cs typeface="Times New Roman"/>
              </a:rPr>
              <a:t>p</a:t>
            </a:r>
            <a:r>
              <a:rPr dirty="0" sz="1100" spc="55">
                <a:solidFill>
                  <a:srgbClr val="585858"/>
                </a:solidFill>
                <a:latin typeface="Times New Roman"/>
                <a:cs typeface="Times New Roman"/>
              </a:rPr>
              <a:t>ersons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585858"/>
                </a:solidFill>
                <a:latin typeface="Times New Roman"/>
                <a:cs typeface="Times New Roman"/>
              </a:rPr>
              <a:t>c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ount</a:t>
            </a:r>
            <a:r>
              <a:rPr dirty="0" sz="1100" spc="70">
                <a:solidFill>
                  <a:srgbClr val="585858"/>
                </a:solidFill>
                <a:latin typeface="Times New Roman"/>
                <a:cs typeface="Times New Roman"/>
              </a:rPr>
              <a:t>e</a:t>
            </a:r>
            <a:r>
              <a:rPr dirty="0" sz="1100" spc="95">
                <a:solidFill>
                  <a:srgbClr val="585858"/>
                </a:solidFill>
                <a:latin typeface="Times New Roman"/>
                <a:cs typeface="Times New Roman"/>
              </a:rPr>
              <a:t>d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35">
                <a:solidFill>
                  <a:srgbClr val="585858"/>
                </a:solidFill>
                <a:latin typeface="Times New Roman"/>
                <a:cs typeface="Times New Roman"/>
              </a:rPr>
              <a:t>dur</a:t>
            </a:r>
            <a:r>
              <a:rPr dirty="0" sz="1100" spc="10">
                <a:solidFill>
                  <a:srgbClr val="585858"/>
                </a:solidFill>
                <a:latin typeface="Times New Roman"/>
                <a:cs typeface="Times New Roman"/>
              </a:rPr>
              <a:t>i</a:t>
            </a:r>
            <a:r>
              <a:rPr dirty="0" sz="1100" spc="80">
                <a:solidFill>
                  <a:srgbClr val="585858"/>
                </a:solidFill>
                <a:latin typeface="Times New Roman"/>
                <a:cs typeface="Times New Roman"/>
              </a:rPr>
              <a:t>ng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75">
                <a:solidFill>
                  <a:srgbClr val="585858"/>
                </a:solidFill>
                <a:latin typeface="Times New Roman"/>
                <a:cs typeface="Times New Roman"/>
              </a:rPr>
              <a:t>the</a:t>
            </a:r>
            <a:r>
              <a:rPr dirty="0" sz="1100" spc="2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2</a:t>
            </a:r>
            <a:r>
              <a:rPr dirty="0" sz="1100" spc="45">
                <a:solidFill>
                  <a:srgbClr val="585858"/>
                </a:solidFill>
                <a:latin typeface="Times New Roman"/>
                <a:cs typeface="Times New Roman"/>
              </a:rPr>
              <a:t>0</a:t>
            </a:r>
            <a:r>
              <a:rPr dirty="0" sz="1100" spc="40">
                <a:solidFill>
                  <a:srgbClr val="585858"/>
                </a:solidFill>
                <a:latin typeface="Times New Roman"/>
                <a:cs typeface="Times New Roman"/>
              </a:rPr>
              <a:t>15</a:t>
            </a:r>
            <a:r>
              <a:rPr dirty="0" sz="11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585858"/>
                </a:solidFill>
                <a:latin typeface="Times New Roman"/>
                <a:cs typeface="Times New Roman"/>
              </a:rPr>
              <a:t>PI</a:t>
            </a:r>
            <a:r>
              <a:rPr dirty="0" sz="1100" spc="-75">
                <a:solidFill>
                  <a:srgbClr val="585858"/>
                </a:solidFill>
                <a:latin typeface="Times New Roman"/>
                <a:cs typeface="Times New Roman"/>
              </a:rPr>
              <a:t>T</a:t>
            </a:r>
            <a:r>
              <a:rPr dirty="0" sz="1100" spc="-40">
                <a:solidFill>
                  <a:srgbClr val="585858"/>
                </a:solidFill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7242" y="7099300"/>
            <a:ext cx="6470650" cy="0"/>
          </a:xfrm>
          <a:custGeom>
            <a:avLst/>
            <a:gdLst/>
            <a:ahLst/>
            <a:cxnLst/>
            <a:rect l="l" t="t" r="r" b="b"/>
            <a:pathLst>
              <a:path w="6470650" h="0">
                <a:moveTo>
                  <a:pt x="0" y="0"/>
                </a:moveTo>
                <a:lnTo>
                  <a:pt x="6470345" y="0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46480" y="7104633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13462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47242" y="7309611"/>
            <a:ext cx="6470650" cy="0"/>
          </a:xfrm>
          <a:custGeom>
            <a:avLst/>
            <a:gdLst/>
            <a:ahLst/>
            <a:cxnLst/>
            <a:rect l="l" t="t" r="r" b="b"/>
            <a:pathLst>
              <a:path w="6470650" h="0">
                <a:moveTo>
                  <a:pt x="0" y="0"/>
                </a:moveTo>
                <a:lnTo>
                  <a:pt x="6470345" y="0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46480" y="7314945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93" y="0"/>
                </a:lnTo>
              </a:path>
            </a:pathLst>
          </a:custGeom>
          <a:ln w="13462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551554" y="9294876"/>
            <a:ext cx="3566795" cy="0"/>
          </a:xfrm>
          <a:custGeom>
            <a:avLst/>
            <a:gdLst/>
            <a:ahLst/>
            <a:cxnLst/>
            <a:rect l="l" t="t" r="r" b="b"/>
            <a:pathLst>
              <a:path w="3566795" h="0">
                <a:moveTo>
                  <a:pt x="0" y="0"/>
                </a:moveTo>
                <a:lnTo>
                  <a:pt x="3566795" y="0"/>
                </a:lnTo>
              </a:path>
            </a:pathLst>
          </a:custGeom>
          <a:ln w="25654">
            <a:solidFill>
              <a:srgbClr val="58585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074920" y="5835396"/>
            <a:ext cx="0" cy="226060"/>
          </a:xfrm>
          <a:custGeom>
            <a:avLst/>
            <a:gdLst/>
            <a:ahLst/>
            <a:cxnLst/>
            <a:rect l="l" t="t" r="r" b="b"/>
            <a:pathLst>
              <a:path w="0" h="226060">
                <a:moveTo>
                  <a:pt x="0" y="225551"/>
                </a:moveTo>
                <a:lnTo>
                  <a:pt x="0" y="0"/>
                </a:lnTo>
              </a:path>
            </a:pathLst>
          </a:custGeom>
          <a:ln w="9525">
            <a:solidFill>
              <a:srgbClr val="A6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089660" y="2103119"/>
            <a:ext cx="5699759" cy="43936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659688" y="9198904"/>
            <a:ext cx="2722245" cy="1657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4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For</a:t>
            </a:r>
            <a:r>
              <a:rPr dirty="0" sz="1100" spc="2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dirty="0" sz="1100" spc="11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m</a:t>
            </a:r>
            <a:r>
              <a:rPr dirty="0" sz="1100" spc="7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dirty="0" sz="1100" spc="-4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dirty="0" sz="1100" spc="4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dirty="0" sz="1100" spc="2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dirty="0" sz="1100" spc="20" i="1">
                <a:solidFill>
                  <a:srgbClr val="808080"/>
                </a:solidFill>
                <a:latin typeface="Times New Roman"/>
                <a:cs typeface="Times New Roman"/>
              </a:rPr>
              <a:t>in</a:t>
            </a:r>
            <a:r>
              <a:rPr dirty="0" sz="1100" spc="2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f</a:t>
            </a:r>
            <a:r>
              <a:rPr dirty="0" sz="1100" spc="3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dirty="0" sz="1100" spc="-4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dirty="0" sz="1100" spc="8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mat</a:t>
            </a:r>
            <a:r>
              <a:rPr dirty="0" sz="1100" spc="1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ion,</a:t>
            </a:r>
            <a:r>
              <a:rPr dirty="0" sz="1100" spc="2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dirty="0" sz="1100" spc="10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c</a:t>
            </a:r>
            <a:r>
              <a:rPr dirty="0" sz="1100" spc="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dirty="0" sz="1100" spc="6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dirty="0" sz="1100" spc="4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t</a:t>
            </a:r>
            <a:r>
              <a:rPr dirty="0" sz="1100" spc="25" i="1">
                <a:solidFill>
                  <a:srgbClr val="808080"/>
                </a:solidFill>
                <a:latin typeface="Times New Roman"/>
                <a:cs typeface="Times New Roman"/>
                <a:hlinkClick r:id="rId3"/>
              </a:rPr>
              <a:t>act</a:t>
            </a:r>
            <a:r>
              <a:rPr dirty="0" sz="1100" i="1">
                <a:solidFill>
                  <a:srgbClr val="808080"/>
                </a:solidFill>
                <a:latin typeface="Times New Roman"/>
                <a:cs typeface="Times New Roman"/>
              </a:rPr>
              <a:t> </a:t>
            </a:r>
            <a:r>
              <a:rPr dirty="0" sz="1100" spc="-10" i="1">
                <a:solidFill>
                  <a:srgbClr val="808080"/>
                </a:solidFill>
                <a:latin typeface="Times New Roman"/>
                <a:cs typeface="Times New Roman"/>
              </a:rPr>
              <a:t> </a:t>
            </a:r>
            <a:r>
              <a:rPr dirty="0" sz="1100" spc="45" i="1">
                <a:solidFill>
                  <a:srgbClr val="3333FF"/>
                </a:solidFill>
                <a:latin typeface="Times New Roman"/>
                <a:cs typeface="Times New Roman"/>
              </a:rPr>
              <a:t>And</a:t>
            </a:r>
            <a:r>
              <a:rPr dirty="0" sz="1100" spc="-40" i="1">
                <a:solidFill>
                  <a:srgbClr val="3333FF"/>
                </a:solidFill>
                <a:latin typeface="Times New Roman"/>
                <a:cs typeface="Times New Roman"/>
              </a:rPr>
              <a:t>r</a:t>
            </a:r>
            <a:r>
              <a:rPr dirty="0" sz="1100" spc="45" i="1">
                <a:solidFill>
                  <a:srgbClr val="3333FF"/>
                </a:solidFill>
                <a:latin typeface="Times New Roman"/>
                <a:cs typeface="Times New Roman"/>
              </a:rPr>
              <a:t>ea</a:t>
            </a:r>
            <a:r>
              <a:rPr dirty="0" sz="1100" spc="25" i="1">
                <a:solidFill>
                  <a:srgbClr val="3333FF"/>
                </a:solidFill>
                <a:latin typeface="Times New Roman"/>
                <a:cs typeface="Times New Roman"/>
              </a:rPr>
              <a:t> </a:t>
            </a:r>
            <a:r>
              <a:rPr dirty="0" sz="1100" spc="-10" i="1">
                <a:solidFill>
                  <a:srgbClr val="3333FF"/>
                </a:solidFill>
                <a:latin typeface="Times New Roman"/>
                <a:cs typeface="Times New Roman"/>
              </a:rPr>
              <a:t>Mille</a:t>
            </a:r>
            <a:r>
              <a:rPr dirty="0" sz="1100" spc="-40" i="1">
                <a:solidFill>
                  <a:srgbClr val="3333FF"/>
                </a:solidFill>
                <a:latin typeface="Times New Roman"/>
                <a:cs typeface="Times New Roman"/>
              </a:rPr>
              <a:t>r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75"/>
              <a:t>R</a:t>
            </a:r>
            <a:r>
              <a:rPr dirty="0" spc="70"/>
              <a:t>e</a:t>
            </a:r>
            <a:r>
              <a:rPr dirty="0" spc="80"/>
              <a:t>p</a:t>
            </a:r>
            <a:r>
              <a:rPr dirty="0" spc="85"/>
              <a:t>o</a:t>
            </a:r>
            <a:r>
              <a:rPr dirty="0" spc="30"/>
              <a:t>rt</a:t>
            </a:r>
            <a:r>
              <a:rPr dirty="0" spc="20"/>
              <a:t> </a:t>
            </a:r>
            <a:r>
              <a:rPr dirty="0" spc="20"/>
              <a:t>Dat</a:t>
            </a:r>
            <a:r>
              <a:rPr dirty="0" spc="70"/>
              <a:t>e</a:t>
            </a:r>
            <a:r>
              <a:rPr dirty="0" spc="-65"/>
              <a:t>:</a:t>
            </a:r>
            <a:r>
              <a:rPr dirty="0" spc="20"/>
              <a:t> </a:t>
            </a:r>
            <a:r>
              <a:rPr dirty="0" spc="-70"/>
              <a:t>F</a:t>
            </a:r>
            <a:r>
              <a:rPr dirty="0" spc="70"/>
              <a:t>e</a:t>
            </a:r>
            <a:r>
              <a:rPr dirty="0" spc="45"/>
              <a:t>br</a:t>
            </a:r>
            <a:r>
              <a:rPr dirty="0" spc="25"/>
              <a:t>uary</a:t>
            </a:r>
            <a:r>
              <a:rPr dirty="0" spc="20"/>
              <a:t> </a:t>
            </a:r>
            <a:r>
              <a:rPr dirty="0" spc="35"/>
              <a:t>16</a:t>
            </a:r>
            <a:r>
              <a:rPr dirty="0" spc="25"/>
              <a:t>th,</a:t>
            </a:r>
            <a:r>
              <a:rPr dirty="0" spc="20"/>
              <a:t> </a:t>
            </a:r>
            <a:r>
              <a:rPr dirty="0" spc="35"/>
              <a:t>2016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</a:t>
            </a:fld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52576" y="697991"/>
          <a:ext cx="6466205" cy="619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5697"/>
              </a:tblGrid>
              <a:tr h="93726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Co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ty</a:t>
                      </a:r>
                      <a:r>
                        <a:rPr dirty="0" sz="12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Regio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solidFill>
                            <a:srgbClr val="404040"/>
                          </a:solidFill>
                          <a:latin typeface="Times New Roman"/>
                          <a:cs typeface="Times New Roman"/>
                        </a:rPr>
                        <a:t>●</a:t>
                      </a:r>
                      <a:r>
                        <a:rPr dirty="0" sz="1100" spc="50">
                          <a:solidFill>
                            <a:srgbClr val="40404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rk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ire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klin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ampshire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ti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spc="3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2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3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200" spc="-1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-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200" spc="3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2012</a:t>
                      </a:r>
                      <a:r>
                        <a:rPr dirty="0" sz="1200" spc="3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25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2016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3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nd</a:t>
                      </a:r>
                      <a:r>
                        <a:rPr dirty="0" sz="1400" spc="-10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lyi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dirty="0" sz="1400" spc="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Data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3461">
                      <a:solidFill>
                        <a:srgbClr val="80808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210565">
                <a:tc>
                  <a:txBody>
                    <a:bodyPr/>
                    <a:lstStyle/>
                    <a:p>
                      <a:pPr/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3461">
                      <a:solidFill>
                        <a:srgbClr val="808080"/>
                      </a:solidFill>
                      <a:prstDash val="solid"/>
                    </a:lnT>
                    <a:lnB w="13461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5049647">
                <a:tc>
                  <a:txBody>
                    <a:bodyPr/>
                    <a:lstStyle/>
                    <a:p>
                      <a:pPr algn="ctr" marR="202565">
                        <a:lnSpc>
                          <a:spcPct val="100000"/>
                        </a:lnSpc>
                      </a:pPr>
                      <a:r>
                        <a:rPr dirty="0" sz="110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2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100" spc="-5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100" spc="-5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lore </a:t>
                      </a:r>
                      <a:r>
                        <a:rPr dirty="0" sz="1100" spc="-5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he</a:t>
                      </a:r>
                      <a:r>
                        <a:rPr dirty="0" sz="1100" spc="-5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data</a:t>
                      </a:r>
                      <a:r>
                        <a:rPr dirty="0" sz="1100" spc="-5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u="sng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&gt;&gt;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3461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808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Andrea Miller</dc:creator>
  <dcterms:created xsi:type="dcterms:W3CDTF">2016-04-26T21:19:08Z</dcterms:created>
  <dcterms:modified xsi:type="dcterms:W3CDTF">2016-04-26T21:19:08Z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2016-02-26T00:00:00Z</vt:filetime>
  </property>
  <property fmtid="{D5CDD505-2E9C-101B-9397-08002B2CF9AE}" pid="3" name="LastSaved">
    <vt:filetime>2016-04-27T00:00:00Z</vt:filetime>
  </property>
</Properties>
</file>