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handoutMasterIdLst>
    <p:handoutMasterId r:id="rId7"/>
  </p:handoutMasterIdLst>
  <p:sldIdLst>
    <p:sldId id="294" r:id="rId2"/>
    <p:sldId id="295" r:id="rId3"/>
    <p:sldId id="296" r:id="rId4"/>
    <p:sldId id="297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27A"/>
    <a:srgbClr val="648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/>
  </p:normalViewPr>
  <p:slideViewPr>
    <p:cSldViewPr>
      <p:cViewPr varScale="1">
        <p:scale>
          <a:sx n="110" d="100"/>
          <a:sy n="110" d="100"/>
        </p:scale>
        <p:origin x="22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0A5DF-2DC7-45A7-BB57-5F62EDD71656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2EEAD-DF8D-4E5B-9CA7-42DA131570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83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8F26A-707F-46F5-89B7-F8308678778C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453E1-C577-4BB8-855E-ABFC63034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6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C578-91BC-49D4-94BE-F40355BF39F0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E56B-635C-4790-8D0E-49B4429D9AC0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CE09-BA80-4F31-85DF-DF285FC1FF2A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051C-DD45-496F-ADDE-F9F91AF21326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2883-9EE6-4CB5-963B-BA199033089A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38FD-F47F-493D-98CC-D66FBBF04121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663D-0C4A-405D-9486-0CA5D80F310A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7DDA-318C-461C-83C3-A79EC0B16198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26B5-87CB-4F95-BDB4-31765FADF815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473A9-8F3D-43AC-A63A-6086516B1F6F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6FA1-552C-4D56-BEEA-0BE1E29F0809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A4C39E-564A-4AA2-AD90-D652088FF20F}" type="datetime1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3065E7-F163-46A8-923F-05DEF2A1FAF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EA and HomeBASE Summary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July 2015 – May 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38874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475"/>
                <a:gridCol w="2366125"/>
              </a:tblGrid>
              <a:tr h="5080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Families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Families Applying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8,216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Families Entering Shelters and Hotels/Motels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3,956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HomeBASE Diversions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1,287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Exits from Shelters and</a:t>
                      </a:r>
                      <a:r>
                        <a:rPr lang="en-US" sz="1400" baseline="0" dirty="0" smtClean="0"/>
                        <a:t> Hotels/Motels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4,238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Exits with HomeBASE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2,754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Caseload</a:t>
                      </a:r>
                      <a:r>
                        <a:rPr lang="en-US" sz="1400" baseline="0" dirty="0" smtClean="0"/>
                        <a:t> (May 31, 2016)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3,847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Shelter</a:t>
                      </a:r>
                      <a:r>
                        <a:rPr lang="en-US" sz="1400" baseline="0" dirty="0" smtClean="0"/>
                        <a:t> Caseload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3,343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      Hotel/Motel</a:t>
                      </a:r>
                      <a:r>
                        <a:rPr lang="en-US" sz="1400" baseline="0" dirty="0" smtClean="0"/>
                        <a:t> Caseload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7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Monthly EA Hotel/Motel Caseload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January 2008 – May 2016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229600" cy="477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Monthly EA Shelter Caseload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January 2008 – May 2016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44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1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</a:rPr>
              <a:t>Total Monthly EA Shelter and Hotel/Motel </a:t>
            </a:r>
            <a:r>
              <a:rPr lang="en-US" sz="3600" dirty="0" smtClean="0">
                <a:latin typeface="Calibri" panose="020F0502020204030204" pitchFamily="34" charset="0"/>
              </a:rPr>
              <a:t>Caseload January </a:t>
            </a:r>
            <a:r>
              <a:rPr lang="en-US" sz="3600" dirty="0">
                <a:latin typeface="Calibri" panose="020F0502020204030204" pitchFamily="34" charset="0"/>
              </a:rPr>
              <a:t>2008 – May 2016</a:t>
            </a:r>
          </a:p>
        </p:txBody>
      </p:sp>
      <p:pic>
        <p:nvPicPr>
          <p:cNvPr id="5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229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4028</TotalTime>
  <Words>67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Clarity</vt:lpstr>
      <vt:lpstr>EA and HomeBASE Summary July 2015 – May 2016</vt:lpstr>
      <vt:lpstr>Monthly EA Hotel/Motel Caseload January 2008 – May 2016</vt:lpstr>
      <vt:lpstr>Monthly EA Shelter Caseload January 2008 – May 2016</vt:lpstr>
      <vt:lpstr>Total Monthly EA Shelter and Hotel/Motel Caseload January 2008 – May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Bartosch, William (OCD)</dc:creator>
  <cp:lastModifiedBy>Evans, Rose (OCD)</cp:lastModifiedBy>
  <cp:revision>244</cp:revision>
  <cp:lastPrinted>2016-06-13T11:12:46Z</cp:lastPrinted>
  <dcterms:created xsi:type="dcterms:W3CDTF">2012-06-18T19:02:34Z</dcterms:created>
  <dcterms:modified xsi:type="dcterms:W3CDTF">2016-06-14T11:59:58Z</dcterms:modified>
</cp:coreProperties>
</file>