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8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3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9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3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4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4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8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0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1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7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5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2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D6362-E808-47AC-8B12-DFC5BBCA4846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2227B-2EBD-486E-8B8C-6BDDC1FF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06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Homeless Veterans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871669"/>
              </p:ext>
            </p:extLst>
          </p:nvPr>
        </p:nvGraphicFramePr>
        <p:xfrm>
          <a:off x="457200" y="1219200"/>
          <a:ext cx="8229600" cy="402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89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County CoC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Springfield-Hampden</a:t>
                      </a:r>
                      <a:r>
                        <a:rPr lang="en-US" baseline="0" dirty="0"/>
                        <a:t> CoC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</a:rPr>
                        <a:t>Number at Jan</a:t>
                      </a:r>
                      <a:r>
                        <a:rPr lang="en-US" sz="1800" baseline="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</a:rPr>
                        <a:t> 2016 PIT count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2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895135"/>
                  </a:ext>
                </a:extLst>
              </a:tr>
              <a:tr h="507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2"/>
                          </a:solidFill>
                          <a:effectLst/>
                          <a:latin typeface="+mj-lt"/>
                          <a:ea typeface="Calibri"/>
                        </a:rPr>
                        <a:t>Use of by-name list (BNL)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Veterans on BNL</a:t>
                      </a: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8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Case-conferencing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Monthly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Monthly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4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Agencies at</a:t>
                      </a:r>
                      <a:r>
                        <a:rPr lang="en-US" sz="1800" baseline="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case conferencing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4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Number of veterans housed in last quarter</a:t>
                      </a:r>
                      <a:r>
                        <a:rPr lang="en-US" sz="1800" baseline="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 (July – Sept)</a:t>
                      </a:r>
                      <a:endParaRPr lang="en-US" sz="1800" dirty="0">
                        <a:solidFill>
                          <a:srgbClr val="1F497D"/>
                        </a:solidFill>
                        <a:effectLst/>
                        <a:latin typeface="Calibri"/>
                        <a:ea typeface="Calibri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5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Chronically Homeless Individuals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308094"/>
              </p:ext>
            </p:extLst>
          </p:nvPr>
        </p:nvGraphicFramePr>
        <p:xfrm>
          <a:off x="453656" y="1219200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 County CoC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Springfield-Hampden</a:t>
                      </a:r>
                      <a:r>
                        <a:rPr lang="en-US" baseline="0" dirty="0"/>
                        <a:t> CoC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Number at Jan</a:t>
                      </a:r>
                      <a:r>
                        <a:rPr lang="en-US" sz="1800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 2016 PIT count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576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Use of by-name list (BNL)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Number on BNL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Case-conferencing meetings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 yet started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2x/month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Agencies at case conferencing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Chronically</a:t>
                      </a:r>
                      <a:r>
                        <a:rPr lang="en-US" sz="1800" baseline="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 homeless</a:t>
                      </a: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 housed in last quarter</a:t>
                      </a:r>
                      <a:r>
                        <a:rPr lang="en-US" sz="1800" baseline="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</a:rPr>
                        <a:t> (July – Sept)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30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Homeless Youth, up to age 24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8224705"/>
              </p:ext>
            </p:extLst>
          </p:nvPr>
        </p:nvGraphicFramePr>
        <p:xfrm>
          <a:off x="457200" y="1219200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 County CoC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Springfield-Hampden</a:t>
                      </a:r>
                      <a:r>
                        <a:rPr lang="en-US" baseline="0" dirty="0"/>
                        <a:t> CoC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Number at Jan</a:t>
                      </a:r>
                      <a:r>
                        <a:rPr lang="en-US" sz="1800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 2016 PIT count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1F497D"/>
                        </a:solidFill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150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+mn-cs"/>
                        </a:rPr>
                        <a:t>Coordinated assessment &amp; entry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1F497D"/>
                        </a:solidFill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Assessed -</a:t>
                      </a:r>
                      <a:r>
                        <a:rPr lang="en-US" sz="1800" baseline="0" dirty="0">
                          <a:solidFill>
                            <a:schemeClr val="tx2"/>
                          </a:solidFill>
                        </a:rPr>
                        <a:t> via EOHHS grant, </a:t>
                      </a:r>
                    </a:p>
                    <a:p>
                      <a:r>
                        <a:rPr lang="en-US" sz="1800" baseline="0" dirty="0">
                          <a:solidFill>
                            <a:schemeClr val="tx2"/>
                          </a:solidFill>
                        </a:rPr>
                        <a:t>Apr-Sept 2016</a:t>
                      </a:r>
                      <a:endParaRPr lang="en-US" sz="18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Perm. housed-with EOHHS grant, </a:t>
                      </a:r>
                    </a:p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Apr-Sept</a:t>
                      </a:r>
                      <a:r>
                        <a:rPr lang="en-US" sz="1800" baseline="0" dirty="0">
                          <a:solidFill>
                            <a:schemeClr val="tx2"/>
                          </a:solidFill>
                        </a:rPr>
                        <a:t> 2016</a:t>
                      </a:r>
                      <a:endParaRPr lang="en-US" sz="18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8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Homeless Families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4010435"/>
              </p:ext>
            </p:extLst>
          </p:nvPr>
        </p:nvGraphicFramePr>
        <p:xfrm>
          <a:off x="457200" y="1295400"/>
          <a:ext cx="8229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 County CoC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Springfield-Hampden</a:t>
                      </a:r>
                      <a:r>
                        <a:rPr lang="en-US" baseline="0" dirty="0"/>
                        <a:t> CoC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Families at Jan</a:t>
                      </a:r>
                      <a:r>
                        <a:rPr lang="en-US" sz="1800" kern="1200" baseline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 2016 PIT count</a:t>
                      </a: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rgbClr val="1F497D"/>
                        </a:solidFill>
                        <a:effectLst/>
                        <a:latin typeface="Calibri"/>
                        <a:ea typeface="Calibr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36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Calibri"/>
                          <a:cs typeface="+mn-cs"/>
                        </a:rPr>
                        <a:t>BNL of Chronically Homeless Families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Number of families sheltered in motels (Sept)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2"/>
                          </a:solidFill>
                        </a:rPr>
                        <a:t>Families housed out of shelter in past month (Sept)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Throughout Western Mass: 33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105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204</Words>
  <Application>Microsoft Office PowerPoint</Application>
  <PresentationFormat>On-screen Show (4:3)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Homeless Veterans</vt:lpstr>
      <vt:lpstr>Chronically Homeless Individuals</vt:lpstr>
      <vt:lpstr>Homeless Youth, up to age 24</vt:lpstr>
      <vt:lpstr>Homeless Families</vt:lpstr>
    </vt:vector>
  </TitlesOfParts>
  <Company>City of Springfield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Homeless Veterans</dc:title>
  <dc:creator>McCafferty, Gerry</dc:creator>
  <cp:lastModifiedBy>Gerry McCafferty</cp:lastModifiedBy>
  <cp:revision>13</cp:revision>
  <dcterms:created xsi:type="dcterms:W3CDTF">2016-10-25T16:20:32Z</dcterms:created>
  <dcterms:modified xsi:type="dcterms:W3CDTF">2016-10-26T12:51:28Z</dcterms:modified>
</cp:coreProperties>
</file>