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78" y="9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amy.mullen2@mass.go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HomeBASE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December 6,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51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HomeBASE?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Rehousing benefit for homeless families</a:t>
            </a:r>
          </a:p>
          <a:p>
            <a:r>
              <a:rPr lang="en-US" dirty="0" smtClean="0"/>
              <a:t>Three entry points</a:t>
            </a:r>
          </a:p>
          <a:p>
            <a:pPr lvl="1"/>
            <a:r>
              <a:rPr lang="en-US" dirty="0"/>
              <a:t>Diversion from Emergency Assistance (EA) shelter – </a:t>
            </a:r>
            <a:r>
              <a:rPr lang="en-US" i="0" dirty="0"/>
              <a:t>“Front Door”</a:t>
            </a:r>
          </a:p>
          <a:p>
            <a:pPr lvl="1"/>
            <a:r>
              <a:rPr lang="en-US" dirty="0"/>
              <a:t>Exit from EA shelter – </a:t>
            </a:r>
            <a:r>
              <a:rPr lang="en-US" i="0" dirty="0"/>
              <a:t>“Back Door”</a:t>
            </a:r>
          </a:p>
          <a:p>
            <a:pPr lvl="1"/>
            <a:r>
              <a:rPr lang="en-US" dirty="0"/>
              <a:t>Exit from DPH-funded domestic violence shelter or BSAS residential family treatment program – </a:t>
            </a:r>
            <a:r>
              <a:rPr lang="en-US" i="0" dirty="0"/>
              <a:t>“Side Door</a:t>
            </a:r>
            <a:r>
              <a:rPr lang="en-US" i="0" dirty="0" smtClean="0"/>
              <a:t>”</a:t>
            </a:r>
          </a:p>
          <a:p>
            <a:r>
              <a:rPr lang="en-US" dirty="0" smtClean="0"/>
              <a:t>Benefit of up to $10,000 over a 12-month period</a:t>
            </a:r>
          </a:p>
          <a:p>
            <a:r>
              <a:rPr lang="en-US" dirty="0" smtClean="0"/>
              <a:t>Payments are made directly to landlords and vendors by 11 HomeBASE Regional Administering Agencies around Massachusetts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53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Assistance (EA) eligibility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Except for families exiting through the “Side Door,” households first must be found eligible for EA in order to use HomeBASE</a:t>
            </a:r>
          </a:p>
          <a:p>
            <a:r>
              <a:rPr lang="en-US" dirty="0" smtClean="0"/>
              <a:t>EA eligibility is determined by DHCD homeless coordinators at regional DTA offices or telephonically (1-866-584-0653)</a:t>
            </a:r>
          </a:p>
          <a:p>
            <a:pPr lvl="1"/>
            <a:r>
              <a:rPr lang="en-US" dirty="0" smtClean="0"/>
              <a:t>MA resident with dependents under 21 or pregnant</a:t>
            </a:r>
          </a:p>
          <a:p>
            <a:pPr lvl="1"/>
            <a:r>
              <a:rPr lang="en-US" dirty="0" smtClean="0"/>
              <a:t>Income below 115% Federal Poverty Guidelines</a:t>
            </a:r>
          </a:p>
          <a:p>
            <a:pPr lvl="1"/>
            <a:r>
              <a:rPr lang="en-US" dirty="0" smtClean="0"/>
              <a:t>Assets </a:t>
            </a:r>
            <a:r>
              <a:rPr lang="en-US" smtClean="0"/>
              <a:t>below </a:t>
            </a:r>
            <a:r>
              <a:rPr lang="en-US" smtClean="0"/>
              <a:t>$</a:t>
            </a:r>
            <a:r>
              <a:rPr lang="en-US" smtClean="0"/>
              <a:t>5,0</a:t>
            </a:r>
            <a:r>
              <a:rPr lang="en-US" smtClean="0"/>
              <a:t>00</a:t>
            </a:r>
            <a:endParaRPr lang="en-US" dirty="0" smtClean="0"/>
          </a:p>
          <a:p>
            <a:pPr lvl="1"/>
            <a:r>
              <a:rPr lang="en-US" dirty="0" smtClean="0"/>
              <a:t>Homeless because of at least one of four qualifying reasons:</a:t>
            </a:r>
          </a:p>
          <a:p>
            <a:pPr lvl="2"/>
            <a:r>
              <a:rPr lang="en-US" dirty="0" smtClean="0"/>
              <a:t>No-fault fire, flood, natural disaster, condemnation, or foreclosure</a:t>
            </a:r>
          </a:p>
          <a:p>
            <a:pPr lvl="2"/>
            <a:r>
              <a:rPr lang="en-US" dirty="0" smtClean="0"/>
              <a:t>Fleeing domestic violence</a:t>
            </a:r>
          </a:p>
          <a:p>
            <a:pPr lvl="2"/>
            <a:r>
              <a:rPr lang="en-US" dirty="0" smtClean="0"/>
              <a:t>No-fault eviction or excused fault eviction</a:t>
            </a:r>
          </a:p>
          <a:p>
            <a:pPr lvl="2"/>
            <a:r>
              <a:rPr lang="en-US" dirty="0" smtClean="0"/>
              <a:t>Child is exposed to a substantial health and safety risk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73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HomeBASE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Front Door</a:t>
            </a:r>
          </a:p>
          <a:p>
            <a:pPr lvl="1"/>
            <a:r>
              <a:rPr lang="en-US" dirty="0"/>
              <a:t>Family stays somewhere safe temporarily and searches for a unit </a:t>
            </a:r>
            <a:r>
              <a:rPr lang="en-US" dirty="0" smtClean="0"/>
              <a:t>with the help of HomeBASE Diversion case manager</a:t>
            </a:r>
          </a:p>
          <a:p>
            <a:pPr lvl="1"/>
            <a:r>
              <a:rPr lang="en-US" dirty="0" smtClean="0"/>
              <a:t>Family must use HomeBASE within 60 days of being found eligible for EA</a:t>
            </a:r>
          </a:p>
          <a:p>
            <a:r>
              <a:rPr lang="en-US" dirty="0" smtClean="0"/>
              <a:t>Back Door</a:t>
            </a:r>
          </a:p>
          <a:p>
            <a:pPr lvl="1"/>
            <a:r>
              <a:rPr lang="en-US" dirty="0" smtClean="0"/>
              <a:t>Family stays in EA shelter and searches for a unit with the help of shelter rehousing case manager</a:t>
            </a:r>
          </a:p>
          <a:p>
            <a:pPr lvl="1"/>
            <a:r>
              <a:rPr lang="en-US" dirty="0" smtClean="0"/>
              <a:t>No time limit as long as family remains in EA</a:t>
            </a:r>
          </a:p>
          <a:p>
            <a:r>
              <a:rPr lang="en-US" dirty="0" smtClean="0"/>
              <a:t>Side Door</a:t>
            </a:r>
          </a:p>
          <a:p>
            <a:pPr lvl="1"/>
            <a:r>
              <a:rPr lang="en-US" dirty="0" smtClean="0"/>
              <a:t>Family stays in DPH program and searches for a unit with the help of HomeBASE Administering Agency case manager</a:t>
            </a:r>
          </a:p>
          <a:p>
            <a:pPr lvl="1"/>
            <a:r>
              <a:rPr lang="en-US" dirty="0" smtClean="0"/>
              <a:t>No time limit as long as family remains in DPH program</a:t>
            </a:r>
          </a:p>
        </p:txBody>
      </p:sp>
    </p:spTree>
    <p:extLst>
      <p:ext uri="{BB962C8B-B14F-4D97-AF65-F5344CB8AC3E}">
        <p14:creationId xmlns:p14="http://schemas.microsoft.com/office/powerpoint/2010/main" val="229857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allowable uses of HomeBASE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month’s rent</a:t>
            </a:r>
          </a:p>
          <a:p>
            <a:r>
              <a:rPr lang="en-US" dirty="0" smtClean="0"/>
              <a:t>Last month’s rent</a:t>
            </a:r>
          </a:p>
          <a:p>
            <a:r>
              <a:rPr lang="en-US" dirty="0" smtClean="0"/>
              <a:t>Security deposit</a:t>
            </a:r>
          </a:p>
          <a:p>
            <a:r>
              <a:rPr lang="en-US" dirty="0" smtClean="0"/>
              <a:t>Monthly rental stipend (only in MA, and only for non-subsidized housing)</a:t>
            </a:r>
          </a:p>
          <a:p>
            <a:r>
              <a:rPr lang="en-US" dirty="0" smtClean="0"/>
              <a:t>Relocation out of state</a:t>
            </a:r>
          </a:p>
          <a:p>
            <a:r>
              <a:rPr lang="en-US" dirty="0" smtClean="0"/>
              <a:t>Furniture up to $1,000 (waivers available for families of seven or more)</a:t>
            </a:r>
          </a:p>
          <a:p>
            <a:r>
              <a:rPr lang="en-US" dirty="0" smtClean="0"/>
              <a:t>Moving expenses</a:t>
            </a:r>
          </a:p>
          <a:p>
            <a:r>
              <a:rPr lang="en-US" dirty="0" smtClean="0"/>
              <a:t>Utility arrears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58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Stabilization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Every family who uses HomeBASE receives 12 months of stabilization services</a:t>
            </a:r>
          </a:p>
          <a:p>
            <a:pPr lvl="1"/>
            <a:r>
              <a:rPr lang="en-US" dirty="0"/>
              <a:t>Exception: families who move out of </a:t>
            </a:r>
            <a:r>
              <a:rPr lang="en-US" dirty="0" smtClean="0"/>
              <a:t>state</a:t>
            </a:r>
          </a:p>
          <a:p>
            <a:r>
              <a:rPr lang="en-US" dirty="0" smtClean="0"/>
              <a:t>If the family’s origin was shelter:</a:t>
            </a:r>
          </a:p>
          <a:p>
            <a:pPr lvl="1"/>
            <a:r>
              <a:rPr lang="en-US" dirty="0"/>
              <a:t>The shelter provider provides the </a:t>
            </a:r>
            <a:r>
              <a:rPr lang="en-US" dirty="0" smtClean="0"/>
              <a:t>stabilization</a:t>
            </a:r>
          </a:p>
          <a:p>
            <a:r>
              <a:rPr lang="en-US" dirty="0" smtClean="0"/>
              <a:t>If the family’s origin was the Front Door or a DPH/BSAS program:</a:t>
            </a:r>
          </a:p>
          <a:p>
            <a:pPr lvl="1"/>
            <a:r>
              <a:rPr lang="en-US" dirty="0"/>
              <a:t>The regional HomeBASE Administering Agency provides </a:t>
            </a:r>
            <a:r>
              <a:rPr lang="en-US" dirty="0" smtClean="0"/>
              <a:t>stabilization</a:t>
            </a:r>
          </a:p>
          <a:p>
            <a:r>
              <a:rPr lang="en-US" dirty="0" smtClean="0"/>
              <a:t>Family and stabilization case manager develop a stabilization plan that might include:</a:t>
            </a:r>
          </a:p>
          <a:p>
            <a:pPr lvl="1"/>
            <a:r>
              <a:rPr lang="en-US" dirty="0" smtClean="0"/>
              <a:t>Further housing search</a:t>
            </a:r>
          </a:p>
          <a:p>
            <a:pPr lvl="1"/>
            <a:r>
              <a:rPr lang="en-US" dirty="0" smtClean="0"/>
              <a:t>Connection to community resources</a:t>
            </a:r>
          </a:p>
          <a:p>
            <a:pPr lvl="1"/>
            <a:r>
              <a:rPr lang="en-US" dirty="0" smtClean="0"/>
              <a:t>Job search assistance</a:t>
            </a:r>
          </a:p>
          <a:p>
            <a:pPr lvl="1"/>
            <a:r>
              <a:rPr lang="en-US" dirty="0" smtClean="0"/>
              <a:t>Help with increasing income and budgeting</a:t>
            </a:r>
          </a:p>
        </p:txBody>
      </p:sp>
    </p:spTree>
    <p:extLst>
      <p:ext uri="{BB962C8B-B14F-4D97-AF65-F5344CB8AC3E}">
        <p14:creationId xmlns:p14="http://schemas.microsoft.com/office/powerpoint/2010/main" val="228565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Amy Mullen</a:t>
            </a:r>
            <a:br>
              <a:rPr lang="en-US" dirty="0" smtClean="0"/>
            </a:br>
            <a:r>
              <a:rPr lang="en-US" dirty="0" smtClean="0"/>
              <a:t>HomeBASE and RAFT Contract and Compliance Coordinator</a:t>
            </a:r>
            <a:br>
              <a:rPr lang="en-US" dirty="0" smtClean="0"/>
            </a:br>
            <a:r>
              <a:rPr lang="en-US" dirty="0" smtClean="0"/>
              <a:t>Division of Housing Stabilization</a:t>
            </a:r>
            <a:br>
              <a:rPr lang="en-US" dirty="0" smtClean="0"/>
            </a:br>
            <a:r>
              <a:rPr lang="en-US" dirty="0" smtClean="0"/>
              <a:t>Department of Housing and Community Development</a:t>
            </a:r>
            <a:br>
              <a:rPr lang="en-US" dirty="0" smtClean="0"/>
            </a:br>
            <a:r>
              <a:rPr lang="en-US" dirty="0" smtClean="0"/>
              <a:t>(617) 573-1368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amy.mullen2@mass.gov</a:t>
            </a: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5427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61</TotalTime>
  <Words>422</Words>
  <Application>Microsoft Office PowerPoint</Application>
  <PresentationFormat>Widescreen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Franklin Gothic Book</vt:lpstr>
      <vt:lpstr>Crop</vt:lpstr>
      <vt:lpstr>HomeBASE</vt:lpstr>
      <vt:lpstr>What is HomeBASE?</vt:lpstr>
      <vt:lpstr>Emergency Assistance (EA) eligibility</vt:lpstr>
      <vt:lpstr>Accessing HomeBASE</vt:lpstr>
      <vt:lpstr>Examples of allowable uses of HomeBASE</vt:lpstr>
      <vt:lpstr>Stabilization</vt:lpstr>
      <vt:lpstr>Contact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HomeBASE</dc:title>
  <dc:creator>Mullen, Amy (OCD)</dc:creator>
  <cp:lastModifiedBy>Mullen, Amy (OCD)</cp:lastModifiedBy>
  <cp:revision>15</cp:revision>
  <dcterms:created xsi:type="dcterms:W3CDTF">2018-03-09T22:15:21Z</dcterms:created>
  <dcterms:modified xsi:type="dcterms:W3CDTF">2018-12-07T14:23:00Z</dcterms:modified>
</cp:coreProperties>
</file>