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0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8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3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4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9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4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3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4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4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A9D7B9F-1014-4EBE-A539-E3D87B8F161A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EC5E7AF-AD6D-401A-B505-BF6AC39BAE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522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s02web.zoom.us/j/89253768527?pwd=WTFnV2I5Vmo0WVpieXczazVNVW1oZz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342DB4-C56D-441D-9774-CA6CBF2D8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301" y="43614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Continuum of Care Lunch and Learn Series</a:t>
            </a:r>
            <a:br>
              <a:rPr lang="en-US" dirty="0"/>
            </a:br>
            <a:r>
              <a:rPr lang="en-US" dirty="0"/>
              <a:t>Wednesdays, 12:30 – 1:30</a:t>
            </a:r>
            <a:br>
              <a:rPr lang="en-US" dirty="0"/>
            </a:br>
            <a:r>
              <a:rPr lang="en-US" sz="1200" dirty="0"/>
              <a:t>Presented by the Springfield/Hampden and Three County CoCs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FF302F-DDB7-4A80-93E6-1B5C67B7D507}"/>
              </a:ext>
            </a:extLst>
          </p:cNvPr>
          <p:cNvSpPr txBox="1"/>
          <p:nvPr/>
        </p:nvSpPr>
        <p:spPr>
          <a:xfrm>
            <a:off x="1025371" y="2102739"/>
            <a:ext cx="10515600" cy="1204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September and October, the CoCs are presenting a series of trainings on topics designed to support caseworkers in the field of homelessness and supportive housing.  Please join us on Zoom on Wednesdays.</a:t>
            </a:r>
          </a:p>
          <a:p>
            <a:endParaRPr lang="en-US" sz="800" dirty="0"/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Zoom: </a:t>
            </a:r>
            <a:r>
              <a:rPr lang="en-US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https://us02web.zoom.us/j/89253768527?pwd=WTFnV2I5Vmo0WVpieXczazVNVW1oZz09</a:t>
            </a:r>
            <a:r>
              <a:rPr lang="en-US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Meeting ID: 892 5376 8527, Passcode: 402729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F3E47D-8B7B-4974-8AC5-8E64A966FCE2}"/>
              </a:ext>
            </a:extLst>
          </p:cNvPr>
          <p:cNvSpPr txBox="1"/>
          <p:nvPr/>
        </p:nvSpPr>
        <p:spPr>
          <a:xfrm>
            <a:off x="1020932" y="3551085"/>
            <a:ext cx="10786369" cy="2547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Sept. 7	SSI/SSDI: process today &amp; upcoming changes	Caitlin Thomas, Social Security Disability Advocate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Sept. 14	Employment Assistance Programs			Cynthia Ray, Mass Hire Hampshire/Franklin Career Center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Sept. 21	Accessing Substance Use Treatment			Mark Jachym, Springfield Comprehensive Treatment Center </a:t>
            </a:r>
          </a:p>
          <a:p>
            <a:pPr marL="3200400" marR="0" indent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Gabriel Quaglia, Tapestry Health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Sept. 28	TAFDC							(awaiting confirmation)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Oct. 5		SNAPS (Food Stamps)					Mary Loughlin, DTA SNAPS Outreach Coordinator									</a:t>
            </a:r>
          </a:p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Oct. 12	SSI/SSDI: best practices for working with 		 Caitlin Thomas, Social Security Disability Advocate</a:t>
            </a:r>
          </a:p>
          <a:p>
            <a:r>
              <a:rPr lang="en-US" sz="1400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Social Security, DDS and providers		</a:t>
            </a: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4376469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272</TotalTime>
  <Words>240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Gill Sans MT</vt:lpstr>
      <vt:lpstr>Wingdings 2</vt:lpstr>
      <vt:lpstr>Dividend</vt:lpstr>
      <vt:lpstr>Continuum of Care Lunch and Learn Series Wednesdays, 12:30 – 1:30 Presented by the Springfield/Hampden and Three County CoCs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Continuum of Care Lunch and Learn Series Wednesdays, 12:30 – 1:30</dc:title>
  <dc:creator>McCafferty, Geraldine</dc:creator>
  <cp:lastModifiedBy>McCafferty, Geraldine</cp:lastModifiedBy>
  <cp:revision>7</cp:revision>
  <dcterms:created xsi:type="dcterms:W3CDTF">2022-09-01T15:49:11Z</dcterms:created>
  <dcterms:modified xsi:type="dcterms:W3CDTF">2022-09-16T18:45:33Z</dcterms:modified>
</cp:coreProperties>
</file>